
<file path=[Content_Types].xml><?xml version="1.0" encoding="utf-8"?>
<Types xmlns="http://schemas.openxmlformats.org/package/2006/content-types">
  <Default Extension="png" ContentType="image/png"/>
  <Default Extension="svg" ContentType="image/svg+xml"/>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3.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4.xml" ContentType="application/vnd.openxmlformats-officedocument.theme+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theme/theme5.xml" ContentType="application/vnd.openxmlformats-officedocument.theme+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theme/theme6.xml" ContentType="application/vnd.openxmlformats-officedocument.theme+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slideLayouts/slideLayout114.xml" ContentType="application/vnd.openxmlformats-officedocument.presentationml.slideLayout+xml"/>
  <Override PartName="/ppt/slideLayouts/slideLayout115.xml" ContentType="application/vnd.openxmlformats-officedocument.presentationml.slideLayout+xml"/>
  <Override PartName="/ppt/slideLayouts/slideLayout116.xml" ContentType="application/vnd.openxmlformats-officedocument.presentationml.slideLayout+xml"/>
  <Override PartName="/ppt/slideLayouts/slideLayout117.xml" ContentType="application/vnd.openxmlformats-officedocument.presentationml.slideLayout+xml"/>
  <Override PartName="/ppt/theme/theme7.xml" ContentType="application/vnd.openxmlformats-officedocument.theme+xml"/>
  <Override PartName="/ppt/theme/theme8.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1.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ags/tag1.xml" ContentType="application/vnd.openxmlformats-officedocument.presentationml.tags+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autoCompressPictures="0">
  <p:sldMasterIdLst>
    <p:sldMasterId id="2147483648" r:id="rId4"/>
    <p:sldMasterId id="2147483658" r:id="rId5"/>
    <p:sldMasterId id="2147483673" r:id="rId6"/>
    <p:sldMasterId id="2147483709" r:id="rId7"/>
    <p:sldMasterId id="2147483735" r:id="rId8"/>
    <p:sldMasterId id="2147483739" r:id="rId9"/>
    <p:sldMasterId id="2147483757" r:id="rId10"/>
  </p:sldMasterIdLst>
  <p:notesMasterIdLst>
    <p:notesMasterId r:id="rId27"/>
  </p:notesMasterIdLst>
  <p:sldIdLst>
    <p:sldId id="256" r:id="rId11"/>
    <p:sldId id="257" r:id="rId12"/>
    <p:sldId id="260" r:id="rId13"/>
    <p:sldId id="261" r:id="rId14"/>
    <p:sldId id="269" r:id="rId15"/>
    <p:sldId id="280" r:id="rId16"/>
    <p:sldId id="265" r:id="rId17"/>
    <p:sldId id="271" r:id="rId18"/>
    <p:sldId id="272" r:id="rId19"/>
    <p:sldId id="275" r:id="rId20"/>
    <p:sldId id="270" r:id="rId21"/>
    <p:sldId id="277" r:id="rId22"/>
    <p:sldId id="278" r:id="rId23"/>
    <p:sldId id="279" r:id="rId24"/>
    <p:sldId id="273" r:id="rId25"/>
    <p:sldId id="264" r:id="rId2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D347"/>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029" autoAdjust="0"/>
    <p:restoredTop sz="93184" autoAdjust="0"/>
  </p:normalViewPr>
  <p:slideViewPr>
    <p:cSldViewPr snapToGrid="0">
      <p:cViewPr varScale="1">
        <p:scale>
          <a:sx n="72" d="100"/>
          <a:sy n="72" d="100"/>
        </p:scale>
        <p:origin x="54" y="18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5.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slide" Target="slides/slide16.xml"/><Relationship Id="rId3" Type="http://schemas.openxmlformats.org/officeDocument/2006/relationships/customXml" Target="../customXml/item3.xml"/><Relationship Id="rId21" Type="http://schemas.openxmlformats.org/officeDocument/2006/relationships/slide" Target="slides/slide11.xml"/><Relationship Id="rId7" Type="http://schemas.openxmlformats.org/officeDocument/2006/relationships/slideMaster" Target="slideMasters/slideMaster4.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slide" Target="slides/slide15.xml"/><Relationship Id="rId2" Type="http://schemas.openxmlformats.org/officeDocument/2006/relationships/customXml" Target="../customXml/item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3.xml"/><Relationship Id="rId11" Type="http://schemas.openxmlformats.org/officeDocument/2006/relationships/slide" Target="slides/slide1.xml"/><Relationship Id="rId24" Type="http://schemas.openxmlformats.org/officeDocument/2006/relationships/slide" Target="slides/slide14.xml"/><Relationship Id="rId5" Type="http://schemas.openxmlformats.org/officeDocument/2006/relationships/slideMaster" Target="slideMasters/slideMaster2.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presProps" Target="presProps.xml"/><Relationship Id="rId10" Type="http://schemas.openxmlformats.org/officeDocument/2006/relationships/slideMaster" Target="slideMasters/slideMaster7.xml"/><Relationship Id="rId19" Type="http://schemas.openxmlformats.org/officeDocument/2006/relationships/slide" Target="slides/slide9.xml"/><Relationship Id="rId31"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Master" Target="slideMasters/slideMaster6.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notesMaster" Target="notesMasters/notesMaster1.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CBA8793-CE0C-4062-A9CF-1764661AC830}" type="doc">
      <dgm:prSet loTypeId="urn:diagrams.loki3.com/VaryingWidthList" loCatId="list" qsTypeId="urn:microsoft.com/office/officeart/2005/8/quickstyle/simple1" qsCatId="simple" csTypeId="urn:microsoft.com/office/officeart/2005/8/colors/accent1_2" csCatId="accent1" phldr="1"/>
      <dgm:spPr/>
    </dgm:pt>
    <dgm:pt modelId="{6045FEB0-919D-447E-833B-0F677E32DBFE}">
      <dgm:prSet phldrT="[Text]"/>
      <dgm:spPr/>
      <dgm:t>
        <a:bodyPr/>
        <a:lstStyle/>
        <a:p>
          <a:r>
            <a:rPr lang="en-US" dirty="0" err="1" smtClean="0"/>
            <a:t>Các</a:t>
          </a:r>
          <a:r>
            <a:rPr lang="en-US" dirty="0" smtClean="0"/>
            <a:t> </a:t>
          </a:r>
          <a:r>
            <a:rPr lang="en-US" dirty="0" err="1" smtClean="0"/>
            <a:t>trường</a:t>
          </a:r>
          <a:r>
            <a:rPr lang="en-US" dirty="0" smtClean="0"/>
            <a:t> </a:t>
          </a:r>
          <a:r>
            <a:rPr lang="en-US" dirty="0" err="1" smtClean="0"/>
            <a:t>đào</a:t>
          </a:r>
          <a:r>
            <a:rPr lang="en-US" dirty="0" smtClean="0"/>
            <a:t> </a:t>
          </a:r>
          <a:r>
            <a:rPr lang="en-US" dirty="0" err="1" smtClean="0"/>
            <a:t>tạo</a:t>
          </a:r>
          <a:r>
            <a:rPr lang="en-US" dirty="0" smtClean="0"/>
            <a:t> </a:t>
          </a:r>
          <a:r>
            <a:rPr lang="en-US" dirty="0" err="1" smtClean="0"/>
            <a:t>nghề</a:t>
          </a:r>
          <a:r>
            <a:rPr lang="en-US" dirty="0" smtClean="0"/>
            <a:t> </a:t>
          </a:r>
          <a:r>
            <a:rPr lang="en-US" dirty="0" err="1" smtClean="0"/>
            <a:t>giữ</a:t>
          </a:r>
          <a:r>
            <a:rPr lang="en-US" dirty="0" smtClean="0"/>
            <a:t> </a:t>
          </a:r>
          <a:r>
            <a:rPr lang="en-US" dirty="0" err="1" smtClean="0"/>
            <a:t>vị</a:t>
          </a:r>
          <a:r>
            <a:rPr lang="en-US" dirty="0" smtClean="0"/>
            <a:t> </a:t>
          </a:r>
          <a:r>
            <a:rPr lang="en-US" dirty="0" err="1" smtClean="0"/>
            <a:t>trí</a:t>
          </a:r>
          <a:r>
            <a:rPr lang="en-US" dirty="0" smtClean="0"/>
            <a:t> </a:t>
          </a:r>
          <a:r>
            <a:rPr lang="en-US" dirty="0" err="1" smtClean="0"/>
            <a:t>rất</a:t>
          </a:r>
          <a:r>
            <a:rPr lang="en-US" dirty="0" smtClean="0"/>
            <a:t> </a:t>
          </a:r>
          <a:r>
            <a:rPr lang="en-US" dirty="0" err="1" smtClean="0"/>
            <a:t>quan</a:t>
          </a:r>
          <a:r>
            <a:rPr lang="en-US" dirty="0" smtClean="0"/>
            <a:t> </a:t>
          </a:r>
          <a:r>
            <a:rPr lang="en-US" dirty="0" err="1" smtClean="0"/>
            <a:t>trọng</a:t>
          </a:r>
          <a:endParaRPr lang="en-US" dirty="0"/>
        </a:p>
      </dgm:t>
    </dgm:pt>
    <dgm:pt modelId="{FEDA7989-BED0-4968-995B-8F13B5E2A624}" type="parTrans" cxnId="{5ADEA22B-B101-47C4-B3C2-B675530B8E32}">
      <dgm:prSet/>
      <dgm:spPr/>
      <dgm:t>
        <a:bodyPr/>
        <a:lstStyle/>
        <a:p>
          <a:endParaRPr lang="en-US"/>
        </a:p>
      </dgm:t>
    </dgm:pt>
    <dgm:pt modelId="{72BD7CAA-24AE-418A-B647-64CD036CA6F0}" type="sibTrans" cxnId="{5ADEA22B-B101-47C4-B3C2-B675530B8E32}">
      <dgm:prSet/>
      <dgm:spPr/>
      <dgm:t>
        <a:bodyPr/>
        <a:lstStyle/>
        <a:p>
          <a:endParaRPr lang="en-US"/>
        </a:p>
      </dgm:t>
    </dgm:pt>
    <dgm:pt modelId="{246A68C9-AA30-43BF-8121-6CEE7E823F3E}">
      <dgm:prSet phldrT="[Text]"/>
      <dgm:spPr/>
      <dgm:t>
        <a:bodyPr/>
        <a:lstStyle/>
        <a:p>
          <a:r>
            <a:rPr lang="en-US" dirty="0" err="1" smtClean="0">
              <a:latin typeface="timlas (Headings)"/>
            </a:rPr>
            <a:t>Giảng</a:t>
          </a:r>
          <a:r>
            <a:rPr lang="en-US" dirty="0" smtClean="0">
              <a:latin typeface="timlas (Headings)"/>
            </a:rPr>
            <a:t> </a:t>
          </a:r>
          <a:r>
            <a:rPr lang="en-US" dirty="0" err="1" smtClean="0">
              <a:latin typeface="timlas (Headings)"/>
            </a:rPr>
            <a:t>dạy</a:t>
          </a:r>
          <a:r>
            <a:rPr lang="en-US" dirty="0" smtClean="0">
              <a:latin typeface="timlas (Headings)"/>
            </a:rPr>
            <a:t> </a:t>
          </a:r>
          <a:r>
            <a:rPr lang="en-US" dirty="0" err="1" smtClean="0">
              <a:latin typeface="timlas (Headings)"/>
            </a:rPr>
            <a:t>trực</a:t>
          </a:r>
          <a:r>
            <a:rPr lang="en-US" dirty="0" smtClean="0">
              <a:latin typeface="timlas (Headings)"/>
            </a:rPr>
            <a:t> </a:t>
          </a:r>
          <a:r>
            <a:rPr lang="en-US" dirty="0" err="1" smtClean="0">
              <a:latin typeface="timlas (Headings)"/>
            </a:rPr>
            <a:t>tuyến</a:t>
          </a:r>
          <a:r>
            <a:rPr lang="en-US" dirty="0" smtClean="0">
              <a:latin typeface="timlas (Headings)"/>
            </a:rPr>
            <a:t> (E-Learning) </a:t>
          </a:r>
          <a:r>
            <a:rPr lang="en-US" dirty="0" err="1" smtClean="0">
              <a:latin typeface="timlas (Headings)"/>
            </a:rPr>
            <a:t>là</a:t>
          </a:r>
          <a:r>
            <a:rPr lang="en-US" dirty="0" smtClean="0">
              <a:latin typeface="timlas (Headings)"/>
            </a:rPr>
            <a:t> </a:t>
          </a:r>
          <a:r>
            <a:rPr lang="en-US" dirty="0" err="1" smtClean="0">
              <a:latin typeface="timlas (Headings)"/>
            </a:rPr>
            <a:t>một</a:t>
          </a:r>
          <a:r>
            <a:rPr lang="en-US" dirty="0" smtClean="0">
              <a:latin typeface="timlas (Headings)"/>
            </a:rPr>
            <a:t> </a:t>
          </a:r>
          <a:r>
            <a:rPr lang="en-US" dirty="0" err="1" smtClean="0">
              <a:latin typeface="timlas (Headings)"/>
            </a:rPr>
            <a:t>trong</a:t>
          </a:r>
          <a:r>
            <a:rPr lang="en-US" dirty="0" smtClean="0">
              <a:latin typeface="timlas (Headings)"/>
            </a:rPr>
            <a:t> </a:t>
          </a:r>
          <a:r>
            <a:rPr lang="en-US" dirty="0" err="1" smtClean="0">
              <a:latin typeface="timlas (Headings)"/>
            </a:rPr>
            <a:t>những</a:t>
          </a:r>
          <a:r>
            <a:rPr lang="en-US" dirty="0" smtClean="0">
              <a:latin typeface="timlas (Headings)"/>
            </a:rPr>
            <a:t> </a:t>
          </a:r>
          <a:r>
            <a:rPr lang="en-US" dirty="0" err="1" smtClean="0">
              <a:latin typeface="timlas (Headings)"/>
            </a:rPr>
            <a:t>mô</a:t>
          </a:r>
          <a:r>
            <a:rPr lang="en-US" dirty="0" smtClean="0">
              <a:latin typeface="timlas (Headings)"/>
            </a:rPr>
            <a:t> </a:t>
          </a:r>
          <a:r>
            <a:rPr lang="en-US" dirty="0" err="1" smtClean="0">
              <a:latin typeface="timlas (Headings)"/>
            </a:rPr>
            <a:t>hình</a:t>
          </a:r>
          <a:r>
            <a:rPr lang="en-US" dirty="0" smtClean="0">
              <a:latin typeface="timlas (Headings)"/>
            </a:rPr>
            <a:t> </a:t>
          </a:r>
          <a:r>
            <a:rPr lang="en-US" dirty="0" err="1" smtClean="0">
              <a:latin typeface="timlas (Headings)"/>
            </a:rPr>
            <a:t>điển</a:t>
          </a:r>
          <a:r>
            <a:rPr lang="en-US" dirty="0" smtClean="0">
              <a:latin typeface="timlas (Headings)"/>
            </a:rPr>
            <a:t> </a:t>
          </a:r>
          <a:r>
            <a:rPr lang="en-US" dirty="0" err="1" smtClean="0">
              <a:latin typeface="timlas (Headings)"/>
            </a:rPr>
            <a:t>hình</a:t>
          </a:r>
          <a:r>
            <a:rPr lang="en-US" dirty="0" smtClean="0">
              <a:latin typeface="timlas (Headings)"/>
            </a:rPr>
            <a:t> </a:t>
          </a:r>
          <a:r>
            <a:rPr lang="en-US" dirty="0" err="1" smtClean="0">
              <a:latin typeface="timlas (Headings)"/>
            </a:rPr>
            <a:t>đang</a:t>
          </a:r>
          <a:r>
            <a:rPr lang="en-US" dirty="0" smtClean="0">
              <a:latin typeface="timlas (Headings)"/>
            </a:rPr>
            <a:t> </a:t>
          </a:r>
          <a:r>
            <a:rPr lang="en-US" dirty="0" err="1" smtClean="0">
              <a:latin typeface="timlas (Headings)"/>
            </a:rPr>
            <a:t>được</a:t>
          </a:r>
          <a:r>
            <a:rPr lang="en-US" dirty="0" smtClean="0">
              <a:latin typeface="timlas (Headings)"/>
            </a:rPr>
            <a:t> </a:t>
          </a:r>
          <a:r>
            <a:rPr lang="en-US" dirty="0" err="1" smtClean="0">
              <a:latin typeface="timlas (Headings)"/>
            </a:rPr>
            <a:t>áp</a:t>
          </a:r>
          <a:r>
            <a:rPr lang="en-US" dirty="0" smtClean="0">
              <a:latin typeface="timlas (Headings)"/>
            </a:rPr>
            <a:t> </a:t>
          </a:r>
          <a:r>
            <a:rPr lang="en-US" dirty="0" err="1" smtClean="0">
              <a:latin typeface="timlas (Headings)"/>
            </a:rPr>
            <a:t>dụng</a:t>
          </a:r>
          <a:r>
            <a:rPr lang="en-US" dirty="0" smtClean="0">
              <a:latin typeface="timlas (Headings)"/>
            </a:rPr>
            <a:t> </a:t>
          </a:r>
          <a:r>
            <a:rPr lang="en-US" dirty="0" err="1" smtClean="0">
              <a:latin typeface="timlas (Headings)"/>
            </a:rPr>
            <a:t>một</a:t>
          </a:r>
          <a:r>
            <a:rPr lang="en-US" dirty="0" smtClean="0">
              <a:latin typeface="timlas (Headings)"/>
            </a:rPr>
            <a:t> </a:t>
          </a:r>
          <a:r>
            <a:rPr lang="en-US" dirty="0" err="1" smtClean="0">
              <a:latin typeface="timlas (Headings)"/>
            </a:rPr>
            <a:t>cách</a:t>
          </a:r>
          <a:r>
            <a:rPr lang="en-US" dirty="0" smtClean="0">
              <a:latin typeface="timlas (Headings)"/>
            </a:rPr>
            <a:t> </a:t>
          </a:r>
          <a:r>
            <a:rPr lang="en-US" dirty="0" err="1" smtClean="0">
              <a:latin typeface="timlas (Headings)"/>
            </a:rPr>
            <a:t>nhanh</a:t>
          </a:r>
          <a:r>
            <a:rPr lang="en-US" dirty="0" smtClean="0">
              <a:latin typeface="timlas (Headings)"/>
            </a:rPr>
            <a:t> </a:t>
          </a:r>
          <a:r>
            <a:rPr lang="en-US" dirty="0" err="1" smtClean="0">
              <a:latin typeface="timlas (Headings)"/>
            </a:rPr>
            <a:t>chóng</a:t>
          </a:r>
          <a:r>
            <a:rPr lang="en-US" dirty="0" smtClean="0">
              <a:latin typeface="timlas (Headings)"/>
            </a:rPr>
            <a:t> </a:t>
          </a:r>
          <a:r>
            <a:rPr lang="en-US" dirty="0" err="1" smtClean="0">
              <a:latin typeface="timlas (Headings)"/>
            </a:rPr>
            <a:t>và</a:t>
          </a:r>
          <a:r>
            <a:rPr lang="en-US" dirty="0" smtClean="0">
              <a:latin typeface="timlas (Headings)"/>
            </a:rPr>
            <a:t> </a:t>
          </a:r>
          <a:r>
            <a:rPr lang="en-US" dirty="0" err="1" smtClean="0">
              <a:latin typeface="timlas (Headings)"/>
            </a:rPr>
            <a:t>phù</a:t>
          </a:r>
          <a:r>
            <a:rPr lang="en-US" dirty="0" smtClean="0">
              <a:latin typeface="timlas (Headings)"/>
            </a:rPr>
            <a:t> </a:t>
          </a:r>
          <a:r>
            <a:rPr lang="en-US" dirty="0" err="1" smtClean="0">
              <a:latin typeface="timlas (Headings)"/>
            </a:rPr>
            <a:t>hợp</a:t>
          </a:r>
          <a:r>
            <a:rPr lang="en-US" dirty="0" smtClean="0">
              <a:latin typeface="timlas (Headings)"/>
            </a:rPr>
            <a:t> </a:t>
          </a:r>
          <a:r>
            <a:rPr lang="en-US" dirty="0" err="1" smtClean="0">
              <a:latin typeface="timlas (Headings)"/>
            </a:rPr>
            <a:t>với</a:t>
          </a:r>
          <a:r>
            <a:rPr lang="en-US" dirty="0" smtClean="0">
              <a:latin typeface="timlas (Headings)"/>
            </a:rPr>
            <a:t> </a:t>
          </a:r>
          <a:r>
            <a:rPr lang="en-US" dirty="0" err="1" smtClean="0">
              <a:latin typeface="timlas (Headings)"/>
            </a:rPr>
            <a:t>quá</a:t>
          </a:r>
          <a:r>
            <a:rPr lang="en-US" dirty="0" smtClean="0">
              <a:latin typeface="timlas (Headings)"/>
            </a:rPr>
            <a:t> </a:t>
          </a:r>
          <a:r>
            <a:rPr lang="en-US" dirty="0" err="1" smtClean="0">
              <a:latin typeface="timlas (Headings)"/>
            </a:rPr>
            <a:t>tình</a:t>
          </a:r>
          <a:r>
            <a:rPr lang="en-US" dirty="0" smtClean="0">
              <a:latin typeface="timlas (Headings)"/>
            </a:rPr>
            <a:t> </a:t>
          </a:r>
          <a:r>
            <a:rPr lang="en-US" dirty="0" err="1" smtClean="0">
              <a:latin typeface="timlas (Headings)"/>
            </a:rPr>
            <a:t>đào</a:t>
          </a:r>
          <a:r>
            <a:rPr lang="en-US" dirty="0" smtClean="0">
              <a:latin typeface="timlas (Headings)"/>
            </a:rPr>
            <a:t> </a:t>
          </a:r>
          <a:r>
            <a:rPr lang="en-US" dirty="0" err="1" smtClean="0">
              <a:latin typeface="timlas (Headings)"/>
            </a:rPr>
            <a:t>tạo</a:t>
          </a:r>
          <a:r>
            <a:rPr lang="en-US" dirty="0" smtClean="0">
              <a:latin typeface="timlas (Headings)"/>
            </a:rPr>
            <a:t> </a:t>
          </a:r>
          <a:r>
            <a:rPr lang="en-US" dirty="0" err="1" smtClean="0">
              <a:latin typeface="timlas (Headings)"/>
            </a:rPr>
            <a:t>tại</a:t>
          </a:r>
          <a:r>
            <a:rPr lang="en-US" dirty="0" smtClean="0">
              <a:latin typeface="timlas (Headings)"/>
            </a:rPr>
            <a:t> </a:t>
          </a:r>
          <a:r>
            <a:rPr lang="en-US" dirty="0" err="1" smtClean="0">
              <a:latin typeface="timlas (Headings)"/>
            </a:rPr>
            <a:t>trường</a:t>
          </a:r>
          <a:endParaRPr lang="en-US" dirty="0">
            <a:latin typeface="timlas (Headings)"/>
          </a:endParaRPr>
        </a:p>
      </dgm:t>
    </dgm:pt>
    <dgm:pt modelId="{0AC9CB7D-3A73-404F-A979-A7C68DD029A8}" type="parTrans" cxnId="{99604119-B96B-4212-8551-0591320DB96B}">
      <dgm:prSet/>
      <dgm:spPr/>
      <dgm:t>
        <a:bodyPr/>
        <a:lstStyle/>
        <a:p>
          <a:endParaRPr lang="en-US"/>
        </a:p>
      </dgm:t>
    </dgm:pt>
    <dgm:pt modelId="{2DDC1589-A88A-4728-B2B7-56BD8327D136}" type="sibTrans" cxnId="{99604119-B96B-4212-8551-0591320DB96B}">
      <dgm:prSet/>
      <dgm:spPr/>
      <dgm:t>
        <a:bodyPr/>
        <a:lstStyle/>
        <a:p>
          <a:endParaRPr lang="en-US"/>
        </a:p>
      </dgm:t>
    </dgm:pt>
    <dgm:pt modelId="{BA70934B-DED0-4656-9120-30F015B2AD15}">
      <dgm:prSet phldrT="[Text]"/>
      <dgm:spPr/>
      <dgm:t>
        <a:bodyPr/>
        <a:lstStyle/>
        <a:p>
          <a:r>
            <a:rPr lang="en-US" dirty="0" err="1" smtClean="0">
              <a:latin typeface="timlas (Headings)"/>
            </a:rPr>
            <a:t>Đào</a:t>
          </a:r>
          <a:r>
            <a:rPr lang="en-US" dirty="0" smtClean="0">
              <a:latin typeface="timlas (Headings)"/>
            </a:rPr>
            <a:t> </a:t>
          </a:r>
          <a:r>
            <a:rPr lang="en-US" dirty="0" err="1" smtClean="0">
              <a:latin typeface="timlas (Headings)"/>
            </a:rPr>
            <a:t>tạo</a:t>
          </a:r>
          <a:r>
            <a:rPr lang="en-US" dirty="0" smtClean="0">
              <a:latin typeface="timlas (Headings)"/>
            </a:rPr>
            <a:t> </a:t>
          </a:r>
          <a:r>
            <a:rPr lang="en-US" dirty="0" err="1" smtClean="0">
              <a:latin typeface="timlas (Headings)"/>
            </a:rPr>
            <a:t>trực</a:t>
          </a:r>
          <a:r>
            <a:rPr lang="en-US" dirty="0" smtClean="0">
              <a:latin typeface="timlas (Headings)"/>
            </a:rPr>
            <a:t> </a:t>
          </a:r>
          <a:r>
            <a:rPr lang="en-US" dirty="0" err="1" smtClean="0">
              <a:latin typeface="timlas (Headings)"/>
            </a:rPr>
            <a:t>tuyến</a:t>
          </a:r>
          <a:r>
            <a:rPr lang="en-US" dirty="0" smtClean="0">
              <a:latin typeface="timlas (Headings)"/>
            </a:rPr>
            <a:t> </a:t>
          </a:r>
          <a:r>
            <a:rPr lang="en-US" dirty="0" err="1" smtClean="0">
              <a:latin typeface="timlas (Headings)"/>
            </a:rPr>
            <a:t>môn</a:t>
          </a:r>
          <a:r>
            <a:rPr lang="en-US" dirty="0" smtClean="0">
              <a:latin typeface="timlas (Headings)"/>
            </a:rPr>
            <a:t> </a:t>
          </a:r>
          <a:r>
            <a:rPr lang="en-US" dirty="0" err="1" smtClean="0">
              <a:latin typeface="timlas (Headings)"/>
            </a:rPr>
            <a:t>giáo</a:t>
          </a:r>
          <a:r>
            <a:rPr lang="en-US" dirty="0" smtClean="0">
              <a:latin typeface="timlas (Headings)"/>
            </a:rPr>
            <a:t> </a:t>
          </a:r>
          <a:r>
            <a:rPr lang="en-US" dirty="0" err="1" smtClean="0">
              <a:latin typeface="timlas (Headings)"/>
            </a:rPr>
            <a:t>dục</a:t>
          </a:r>
          <a:r>
            <a:rPr lang="en-US" dirty="0" smtClean="0">
              <a:latin typeface="timlas (Headings)"/>
            </a:rPr>
            <a:t> </a:t>
          </a:r>
          <a:r>
            <a:rPr lang="en-US" dirty="0" err="1" smtClean="0">
              <a:latin typeface="timlas (Headings)"/>
            </a:rPr>
            <a:t>chính</a:t>
          </a:r>
          <a:r>
            <a:rPr lang="en-US" dirty="0" smtClean="0">
              <a:latin typeface="timlas (Headings)"/>
            </a:rPr>
            <a:t> </a:t>
          </a:r>
          <a:r>
            <a:rPr lang="en-US" dirty="0" err="1" smtClean="0">
              <a:latin typeface="timlas (Headings)"/>
            </a:rPr>
            <a:t>trị</a:t>
          </a:r>
          <a:r>
            <a:rPr lang="en-US" dirty="0" smtClean="0">
              <a:latin typeface="timlas (Headings)"/>
            </a:rPr>
            <a:t> </a:t>
          </a:r>
          <a:r>
            <a:rPr lang="en-US" dirty="0" err="1" smtClean="0">
              <a:latin typeface="timlas (Headings)"/>
            </a:rPr>
            <a:t>là</a:t>
          </a:r>
          <a:r>
            <a:rPr lang="en-US" dirty="0" smtClean="0">
              <a:latin typeface="timlas (Headings)"/>
            </a:rPr>
            <a:t> </a:t>
          </a:r>
          <a:r>
            <a:rPr lang="en-US" dirty="0" err="1" smtClean="0">
              <a:latin typeface="timlas (Headings)"/>
            </a:rPr>
            <a:t>xu</a:t>
          </a:r>
          <a:r>
            <a:rPr lang="en-US" dirty="0" smtClean="0">
              <a:latin typeface="timlas (Headings)"/>
            </a:rPr>
            <a:t> </a:t>
          </a:r>
          <a:r>
            <a:rPr lang="en-US" dirty="0" err="1" smtClean="0">
              <a:latin typeface="timlas (Headings)"/>
            </a:rPr>
            <a:t>hướng</a:t>
          </a:r>
          <a:r>
            <a:rPr lang="en-US" dirty="0" smtClean="0">
              <a:latin typeface="timlas (Headings)"/>
            </a:rPr>
            <a:t> </a:t>
          </a:r>
          <a:r>
            <a:rPr lang="en-US" dirty="0" err="1" smtClean="0">
              <a:latin typeface="timlas (Headings)"/>
            </a:rPr>
            <a:t>được</a:t>
          </a:r>
          <a:r>
            <a:rPr lang="en-US" dirty="0" smtClean="0">
              <a:latin typeface="timlas (Headings)"/>
            </a:rPr>
            <a:t> </a:t>
          </a:r>
          <a:r>
            <a:rPr lang="en-US" dirty="0" err="1" smtClean="0">
              <a:latin typeface="timlas (Headings)"/>
            </a:rPr>
            <a:t>áp</a:t>
          </a:r>
          <a:r>
            <a:rPr lang="en-US" dirty="0" smtClean="0">
              <a:latin typeface="timlas (Headings)"/>
            </a:rPr>
            <a:t> </a:t>
          </a:r>
          <a:r>
            <a:rPr lang="en-US" dirty="0" err="1" smtClean="0">
              <a:latin typeface="timlas (Headings)"/>
            </a:rPr>
            <a:t>dụng</a:t>
          </a:r>
          <a:r>
            <a:rPr lang="en-US" dirty="0" smtClean="0">
              <a:latin typeface="timlas (Headings)"/>
            </a:rPr>
            <a:t> </a:t>
          </a:r>
          <a:r>
            <a:rPr lang="en-US" dirty="0" err="1" smtClean="0">
              <a:latin typeface="timlas (Headings)"/>
            </a:rPr>
            <a:t>tại</a:t>
          </a:r>
          <a:r>
            <a:rPr lang="en-US" dirty="0" smtClean="0">
              <a:latin typeface="timlas (Headings)"/>
            </a:rPr>
            <a:t> </a:t>
          </a:r>
          <a:r>
            <a:rPr lang="en-US" dirty="0" err="1" smtClean="0">
              <a:latin typeface="timlas (Headings)"/>
            </a:rPr>
            <a:t>trường</a:t>
          </a:r>
          <a:r>
            <a:rPr lang="en-US" dirty="0" smtClean="0">
              <a:latin typeface="timlas (Headings)"/>
            </a:rPr>
            <a:t> </a:t>
          </a:r>
          <a:r>
            <a:rPr lang="en-US" dirty="0" err="1" smtClean="0">
              <a:latin typeface="timlas (Headings)"/>
            </a:rPr>
            <a:t>cao</a:t>
          </a:r>
          <a:r>
            <a:rPr lang="en-US" dirty="0" smtClean="0">
              <a:latin typeface="timlas (Headings)"/>
            </a:rPr>
            <a:t> </a:t>
          </a:r>
          <a:r>
            <a:rPr lang="en-US" dirty="0" err="1" smtClean="0">
              <a:latin typeface="timlas (Headings)"/>
            </a:rPr>
            <a:t>đẳng</a:t>
          </a:r>
          <a:r>
            <a:rPr lang="en-US" dirty="0" smtClean="0">
              <a:latin typeface="timlas (Headings)"/>
            </a:rPr>
            <a:t> </a:t>
          </a:r>
          <a:r>
            <a:rPr lang="en-US" dirty="0" err="1" smtClean="0">
              <a:latin typeface="timlas (Headings)"/>
            </a:rPr>
            <a:t>Lý</a:t>
          </a:r>
          <a:r>
            <a:rPr lang="en-US" dirty="0" smtClean="0">
              <a:latin typeface="timlas (Headings)"/>
            </a:rPr>
            <a:t> </a:t>
          </a:r>
          <a:r>
            <a:rPr lang="en-US" dirty="0" err="1" smtClean="0">
              <a:latin typeface="timlas (Headings)"/>
            </a:rPr>
            <a:t>Tự</a:t>
          </a:r>
          <a:r>
            <a:rPr lang="en-US" dirty="0" smtClean="0">
              <a:latin typeface="timlas (Headings)"/>
            </a:rPr>
            <a:t> </a:t>
          </a:r>
          <a:r>
            <a:rPr lang="en-US" dirty="0" err="1" smtClean="0">
              <a:latin typeface="timlas (Headings)"/>
            </a:rPr>
            <a:t>Trọng</a:t>
          </a:r>
          <a:r>
            <a:rPr lang="en-US" dirty="0" smtClean="0">
              <a:latin typeface="timlas (Headings)"/>
            </a:rPr>
            <a:t> </a:t>
          </a:r>
          <a:r>
            <a:rPr lang="en-US" dirty="0" err="1" smtClean="0">
              <a:latin typeface="timlas (Headings)"/>
            </a:rPr>
            <a:t>là</a:t>
          </a:r>
          <a:r>
            <a:rPr lang="en-US" dirty="0" smtClean="0">
              <a:latin typeface="timlas (Headings)"/>
            </a:rPr>
            <a:t> </a:t>
          </a:r>
          <a:r>
            <a:rPr lang="en-US" dirty="0" err="1" smtClean="0">
              <a:latin typeface="timlas (Headings)"/>
            </a:rPr>
            <a:t>một</a:t>
          </a:r>
          <a:r>
            <a:rPr lang="en-US" dirty="0" smtClean="0">
              <a:latin typeface="timlas (Headings)"/>
            </a:rPr>
            <a:t> </a:t>
          </a:r>
          <a:r>
            <a:rPr lang="en-US" dirty="0" err="1" smtClean="0">
              <a:latin typeface="timlas (Headings)"/>
            </a:rPr>
            <a:t>yêu</a:t>
          </a:r>
          <a:r>
            <a:rPr lang="en-US" dirty="0" smtClean="0">
              <a:latin typeface="timlas (Headings)"/>
            </a:rPr>
            <a:t> </a:t>
          </a:r>
          <a:r>
            <a:rPr lang="en-US" dirty="0" err="1" smtClean="0">
              <a:latin typeface="timlas (Headings)"/>
            </a:rPr>
            <a:t>cầu</a:t>
          </a:r>
          <a:r>
            <a:rPr lang="en-US" dirty="0" smtClean="0">
              <a:latin typeface="timlas (Headings)"/>
            </a:rPr>
            <a:t> </a:t>
          </a:r>
          <a:r>
            <a:rPr lang="en-US" dirty="0" err="1" smtClean="0">
              <a:latin typeface="timlas (Headings)"/>
            </a:rPr>
            <a:t>cấp</a:t>
          </a:r>
          <a:r>
            <a:rPr lang="en-US" dirty="0" smtClean="0">
              <a:latin typeface="timlas (Headings)"/>
            </a:rPr>
            <a:t> </a:t>
          </a:r>
          <a:r>
            <a:rPr lang="en-US" dirty="0" err="1" smtClean="0">
              <a:latin typeface="timlas (Headings)"/>
            </a:rPr>
            <a:t>thiết</a:t>
          </a:r>
          <a:r>
            <a:rPr lang="en-US" dirty="0" smtClean="0">
              <a:latin typeface="timlas (Headings)"/>
            </a:rPr>
            <a:t> </a:t>
          </a:r>
          <a:r>
            <a:rPr lang="en-US" dirty="0" err="1" smtClean="0">
              <a:latin typeface="timlas (Headings)"/>
            </a:rPr>
            <a:t>phù</a:t>
          </a:r>
          <a:r>
            <a:rPr lang="en-US" dirty="0" smtClean="0">
              <a:latin typeface="timlas (Headings)"/>
            </a:rPr>
            <a:t> </a:t>
          </a:r>
          <a:r>
            <a:rPr lang="en-US" dirty="0" err="1" smtClean="0">
              <a:latin typeface="timlas (Headings)"/>
            </a:rPr>
            <a:t>hợp</a:t>
          </a:r>
          <a:r>
            <a:rPr lang="en-US" dirty="0" smtClean="0">
              <a:latin typeface="timlas (Headings)"/>
            </a:rPr>
            <a:t> </a:t>
          </a:r>
          <a:r>
            <a:rPr lang="en-US" dirty="0" err="1" smtClean="0">
              <a:latin typeface="timlas (Headings)"/>
            </a:rPr>
            <a:t>với</a:t>
          </a:r>
          <a:r>
            <a:rPr lang="en-US" dirty="0" smtClean="0">
              <a:latin typeface="timlas (Headings)"/>
            </a:rPr>
            <a:t> </a:t>
          </a:r>
          <a:r>
            <a:rPr lang="en-US" dirty="0" err="1" smtClean="0">
              <a:latin typeface="timlas (Headings)"/>
            </a:rPr>
            <a:t>khách</a:t>
          </a:r>
          <a:r>
            <a:rPr lang="en-US" dirty="0" smtClean="0">
              <a:latin typeface="timlas (Headings)"/>
            </a:rPr>
            <a:t> </a:t>
          </a:r>
          <a:r>
            <a:rPr lang="en-US" dirty="0" err="1" smtClean="0">
              <a:latin typeface="timlas (Headings)"/>
            </a:rPr>
            <a:t>quan</a:t>
          </a:r>
          <a:r>
            <a:rPr lang="en-US" dirty="0" smtClean="0">
              <a:latin typeface="timlas (Headings)"/>
            </a:rPr>
            <a:t> </a:t>
          </a:r>
          <a:r>
            <a:rPr lang="en-US" dirty="0" err="1" smtClean="0">
              <a:latin typeface="timlas (Headings)"/>
            </a:rPr>
            <a:t>đặt</a:t>
          </a:r>
          <a:r>
            <a:rPr lang="en-US" dirty="0" smtClean="0">
              <a:latin typeface="timlas (Headings)"/>
            </a:rPr>
            <a:t> </a:t>
          </a:r>
          <a:r>
            <a:rPr lang="en-US" dirty="0" err="1" smtClean="0">
              <a:latin typeface="timlas (Headings)"/>
            </a:rPr>
            <a:t>ra.</a:t>
          </a:r>
          <a:endParaRPr lang="en-US" dirty="0">
            <a:latin typeface="timlas (Headings)"/>
          </a:endParaRPr>
        </a:p>
      </dgm:t>
    </dgm:pt>
    <dgm:pt modelId="{0D98F5DB-D7E0-45D7-BADB-94AF7862538F}" type="parTrans" cxnId="{32BBB835-B905-4024-B205-9E7C7A48959E}">
      <dgm:prSet/>
      <dgm:spPr/>
      <dgm:t>
        <a:bodyPr/>
        <a:lstStyle/>
        <a:p>
          <a:endParaRPr lang="en-US"/>
        </a:p>
      </dgm:t>
    </dgm:pt>
    <dgm:pt modelId="{CDA744B2-9EA3-4997-8A8A-542C6B964513}" type="sibTrans" cxnId="{32BBB835-B905-4024-B205-9E7C7A48959E}">
      <dgm:prSet/>
      <dgm:spPr/>
      <dgm:t>
        <a:bodyPr/>
        <a:lstStyle/>
        <a:p>
          <a:endParaRPr lang="en-US"/>
        </a:p>
      </dgm:t>
    </dgm:pt>
    <dgm:pt modelId="{4E02A25F-2A6F-4C0D-BD59-FC97087FFF03}" type="pres">
      <dgm:prSet presAssocID="{6CBA8793-CE0C-4062-A9CF-1764661AC830}" presName="Name0" presStyleCnt="0">
        <dgm:presLayoutVars>
          <dgm:resizeHandles/>
        </dgm:presLayoutVars>
      </dgm:prSet>
      <dgm:spPr/>
    </dgm:pt>
    <dgm:pt modelId="{9617EAD9-54A7-4293-96A6-E274CFC30587}" type="pres">
      <dgm:prSet presAssocID="{6045FEB0-919D-447E-833B-0F677E32DBFE}" presName="text" presStyleLbl="node1" presStyleIdx="0" presStyleCnt="3" custScaleX="338491">
        <dgm:presLayoutVars>
          <dgm:bulletEnabled val="1"/>
        </dgm:presLayoutVars>
      </dgm:prSet>
      <dgm:spPr/>
      <dgm:t>
        <a:bodyPr/>
        <a:lstStyle/>
        <a:p>
          <a:endParaRPr lang="en-US"/>
        </a:p>
      </dgm:t>
    </dgm:pt>
    <dgm:pt modelId="{11915913-B97A-48D3-AEB3-E66393BE0E25}" type="pres">
      <dgm:prSet presAssocID="{72BD7CAA-24AE-418A-B647-64CD036CA6F0}" presName="space" presStyleCnt="0"/>
      <dgm:spPr/>
    </dgm:pt>
    <dgm:pt modelId="{9E94EC69-63FB-42D2-9694-4A93223534F9}" type="pres">
      <dgm:prSet presAssocID="{246A68C9-AA30-43BF-8121-6CEE7E823F3E}" presName="text" presStyleLbl="node1" presStyleIdx="1" presStyleCnt="3">
        <dgm:presLayoutVars>
          <dgm:bulletEnabled val="1"/>
        </dgm:presLayoutVars>
      </dgm:prSet>
      <dgm:spPr/>
      <dgm:t>
        <a:bodyPr/>
        <a:lstStyle/>
        <a:p>
          <a:endParaRPr lang="en-US"/>
        </a:p>
      </dgm:t>
    </dgm:pt>
    <dgm:pt modelId="{63DDB3D6-3A36-41B6-BFDC-13A3CD7E775D}" type="pres">
      <dgm:prSet presAssocID="{2DDC1589-A88A-4728-B2B7-56BD8327D136}" presName="space" presStyleCnt="0"/>
      <dgm:spPr/>
    </dgm:pt>
    <dgm:pt modelId="{2F2BD667-3330-4403-8987-BEB479A19332}" type="pres">
      <dgm:prSet presAssocID="{BA70934B-DED0-4656-9120-30F015B2AD15}" presName="text" presStyleLbl="node1" presStyleIdx="2" presStyleCnt="3">
        <dgm:presLayoutVars>
          <dgm:bulletEnabled val="1"/>
        </dgm:presLayoutVars>
      </dgm:prSet>
      <dgm:spPr/>
      <dgm:t>
        <a:bodyPr/>
        <a:lstStyle/>
        <a:p>
          <a:endParaRPr lang="en-US"/>
        </a:p>
      </dgm:t>
    </dgm:pt>
  </dgm:ptLst>
  <dgm:cxnLst>
    <dgm:cxn modelId="{5ADEA22B-B101-47C4-B3C2-B675530B8E32}" srcId="{6CBA8793-CE0C-4062-A9CF-1764661AC830}" destId="{6045FEB0-919D-447E-833B-0F677E32DBFE}" srcOrd="0" destOrd="0" parTransId="{FEDA7989-BED0-4968-995B-8F13B5E2A624}" sibTransId="{72BD7CAA-24AE-418A-B647-64CD036CA6F0}"/>
    <dgm:cxn modelId="{FBD196A4-2F59-4C0B-853E-6EC99FF3BBFC}" type="presOf" srcId="{246A68C9-AA30-43BF-8121-6CEE7E823F3E}" destId="{9E94EC69-63FB-42D2-9694-4A93223534F9}" srcOrd="0" destOrd="0" presId="urn:diagrams.loki3.com/VaryingWidthList"/>
    <dgm:cxn modelId="{31D15E7F-28BB-461C-93C5-2ED2B8E7EDB4}" type="presOf" srcId="{6CBA8793-CE0C-4062-A9CF-1764661AC830}" destId="{4E02A25F-2A6F-4C0D-BD59-FC97087FFF03}" srcOrd="0" destOrd="0" presId="urn:diagrams.loki3.com/VaryingWidthList"/>
    <dgm:cxn modelId="{A01F65A6-5309-4794-97C2-7090EDF17E80}" type="presOf" srcId="{6045FEB0-919D-447E-833B-0F677E32DBFE}" destId="{9617EAD9-54A7-4293-96A6-E274CFC30587}" srcOrd="0" destOrd="0" presId="urn:diagrams.loki3.com/VaryingWidthList"/>
    <dgm:cxn modelId="{32BBB835-B905-4024-B205-9E7C7A48959E}" srcId="{6CBA8793-CE0C-4062-A9CF-1764661AC830}" destId="{BA70934B-DED0-4656-9120-30F015B2AD15}" srcOrd="2" destOrd="0" parTransId="{0D98F5DB-D7E0-45D7-BADB-94AF7862538F}" sibTransId="{CDA744B2-9EA3-4997-8A8A-542C6B964513}"/>
    <dgm:cxn modelId="{99604119-B96B-4212-8551-0591320DB96B}" srcId="{6CBA8793-CE0C-4062-A9CF-1764661AC830}" destId="{246A68C9-AA30-43BF-8121-6CEE7E823F3E}" srcOrd="1" destOrd="0" parTransId="{0AC9CB7D-3A73-404F-A979-A7C68DD029A8}" sibTransId="{2DDC1589-A88A-4728-B2B7-56BD8327D136}"/>
    <dgm:cxn modelId="{AF8782F1-98CF-43C0-A6D3-06A36F859E9A}" type="presOf" srcId="{BA70934B-DED0-4656-9120-30F015B2AD15}" destId="{2F2BD667-3330-4403-8987-BEB479A19332}" srcOrd="0" destOrd="0" presId="urn:diagrams.loki3.com/VaryingWidthList"/>
    <dgm:cxn modelId="{430E25A7-76AE-4863-99B4-0DF12611876A}" type="presParOf" srcId="{4E02A25F-2A6F-4C0D-BD59-FC97087FFF03}" destId="{9617EAD9-54A7-4293-96A6-E274CFC30587}" srcOrd="0" destOrd="0" presId="urn:diagrams.loki3.com/VaryingWidthList"/>
    <dgm:cxn modelId="{0C52CC84-2E9B-46EA-AF45-64F067495AD6}" type="presParOf" srcId="{4E02A25F-2A6F-4C0D-BD59-FC97087FFF03}" destId="{11915913-B97A-48D3-AEB3-E66393BE0E25}" srcOrd="1" destOrd="0" presId="urn:diagrams.loki3.com/VaryingWidthList"/>
    <dgm:cxn modelId="{ADA85D29-E4AD-447C-9C04-F5BAF09214E9}" type="presParOf" srcId="{4E02A25F-2A6F-4C0D-BD59-FC97087FFF03}" destId="{9E94EC69-63FB-42D2-9694-4A93223534F9}" srcOrd="2" destOrd="0" presId="urn:diagrams.loki3.com/VaryingWidthList"/>
    <dgm:cxn modelId="{35F57D28-7A63-4F1D-9698-2BEAAE325E05}" type="presParOf" srcId="{4E02A25F-2A6F-4C0D-BD59-FC97087FFF03}" destId="{63DDB3D6-3A36-41B6-BFDC-13A3CD7E775D}" srcOrd="3" destOrd="0" presId="urn:diagrams.loki3.com/VaryingWidthList"/>
    <dgm:cxn modelId="{7DF2DAEB-51AD-427E-A99D-7787A2AA5183}" type="presParOf" srcId="{4E02A25F-2A6F-4C0D-BD59-FC97087FFF03}" destId="{2F2BD667-3330-4403-8987-BEB479A19332}" srcOrd="4" destOrd="0" presId="urn:diagrams.loki3.com/VaryingWidth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2A136A90-6B59-45AD-BBA1-85AFD032E8F8}" type="doc">
      <dgm:prSet loTypeId="urn:microsoft.com/office/officeart/2005/8/layout/list1" loCatId="list" qsTypeId="urn:microsoft.com/office/officeart/2005/8/quickstyle/simple1" qsCatId="simple" csTypeId="urn:microsoft.com/office/officeart/2005/8/colors/accent1_2" csCatId="accent1" phldr="1"/>
      <dgm:spPr/>
      <dgm:t>
        <a:bodyPr/>
        <a:lstStyle/>
        <a:p>
          <a:endParaRPr lang="en-US"/>
        </a:p>
      </dgm:t>
    </dgm:pt>
    <dgm:pt modelId="{620EFBB7-0769-4554-96E3-51B5B6698D5A}">
      <dgm:prSet phldrT="[Text]" custT="1"/>
      <dgm:spPr>
        <a:solidFill>
          <a:schemeClr val="accent5">
            <a:lumMod val="50000"/>
          </a:schemeClr>
        </a:solidFill>
      </dgm:spPr>
      <dgm:t>
        <a:bodyPr/>
        <a:lstStyle/>
        <a:p>
          <a:r>
            <a:rPr lang="en-US" sz="2800" b="1" dirty="0" smtClean="0"/>
            <a:t>1. </a:t>
          </a:r>
          <a:r>
            <a:rPr lang="en-US" sz="2800" b="1" dirty="0" err="1" smtClean="0"/>
            <a:t>Khái</a:t>
          </a:r>
          <a:r>
            <a:rPr lang="en-US" sz="2800" b="1" dirty="0" smtClean="0"/>
            <a:t> </a:t>
          </a:r>
          <a:r>
            <a:rPr lang="en-US" sz="2800" b="1" dirty="0" err="1" smtClean="0"/>
            <a:t>quát</a:t>
          </a:r>
          <a:r>
            <a:rPr lang="en-US" sz="2800" b="1" dirty="0" smtClean="0"/>
            <a:t> </a:t>
          </a:r>
          <a:r>
            <a:rPr lang="en-US" sz="2800" b="1" dirty="0" err="1" smtClean="0"/>
            <a:t>về</a:t>
          </a:r>
          <a:r>
            <a:rPr lang="en-US" sz="2800" b="1" dirty="0" smtClean="0"/>
            <a:t> </a:t>
          </a:r>
          <a:r>
            <a:rPr lang="en-US" sz="2800" b="1" dirty="0" err="1" smtClean="0"/>
            <a:t>về</a:t>
          </a:r>
          <a:r>
            <a:rPr lang="en-US" sz="2800" b="1" dirty="0" smtClean="0"/>
            <a:t> </a:t>
          </a:r>
          <a:r>
            <a:rPr lang="en-US" sz="2800" b="1" dirty="0" err="1" smtClean="0"/>
            <a:t>giảng</a:t>
          </a:r>
          <a:r>
            <a:rPr lang="en-US" sz="2800" b="1" dirty="0" smtClean="0"/>
            <a:t> </a:t>
          </a:r>
          <a:r>
            <a:rPr lang="en-US" sz="2800" b="1" dirty="0" err="1" smtClean="0"/>
            <a:t>dạy</a:t>
          </a:r>
          <a:r>
            <a:rPr lang="en-US" sz="2800" b="1" dirty="0" smtClean="0"/>
            <a:t> </a:t>
          </a:r>
          <a:r>
            <a:rPr lang="en-US" sz="2800" b="1" dirty="0" err="1" smtClean="0"/>
            <a:t>trực</a:t>
          </a:r>
          <a:r>
            <a:rPr lang="en-US" sz="2800" b="1" dirty="0" smtClean="0"/>
            <a:t> </a:t>
          </a:r>
          <a:r>
            <a:rPr lang="en-US" sz="2800" b="1" dirty="0" err="1" smtClean="0"/>
            <a:t>tuyến</a:t>
          </a:r>
          <a:r>
            <a:rPr lang="en-US" sz="2800" b="1" dirty="0" smtClean="0"/>
            <a:t> (E-learning)</a:t>
          </a:r>
          <a:endParaRPr lang="en-US" sz="2800" dirty="0">
            <a:latin typeface="Tahoma" panose="020B0604030504040204" pitchFamily="34" charset="0"/>
            <a:ea typeface="Tahoma" panose="020B0604030504040204" pitchFamily="34" charset="0"/>
            <a:cs typeface="Tahoma" panose="020B0604030504040204" pitchFamily="34" charset="0"/>
          </a:endParaRPr>
        </a:p>
      </dgm:t>
    </dgm:pt>
    <dgm:pt modelId="{B5DFE748-686E-4A08-944E-9D07F9FA6B48}" type="parTrans" cxnId="{17C9D25A-BC5F-418E-9A4A-29DD9C57BD39}">
      <dgm:prSet/>
      <dgm:spPr/>
      <dgm:t>
        <a:bodyPr/>
        <a:lstStyle/>
        <a:p>
          <a:endParaRPr lang="en-US"/>
        </a:p>
      </dgm:t>
    </dgm:pt>
    <dgm:pt modelId="{FD3AFE35-532F-4AE8-BAB4-DFA3B4B611F6}" type="sibTrans" cxnId="{17C9D25A-BC5F-418E-9A4A-29DD9C57BD39}">
      <dgm:prSet/>
      <dgm:spPr/>
      <dgm:t>
        <a:bodyPr/>
        <a:lstStyle/>
        <a:p>
          <a:endParaRPr lang="en-US"/>
        </a:p>
      </dgm:t>
    </dgm:pt>
    <dgm:pt modelId="{A533B6C7-3203-4AEE-95BC-E867D49C88B5}">
      <dgm:prSet phldrT="[Text]" custT="1"/>
      <dgm:spPr>
        <a:solidFill>
          <a:schemeClr val="accent2">
            <a:lumMod val="75000"/>
          </a:schemeClr>
        </a:solidFill>
      </dgm:spPr>
      <dgm:t>
        <a:bodyPr/>
        <a:lstStyle/>
        <a:p>
          <a:r>
            <a:rPr lang="en-US" sz="2800" dirty="0" smtClean="0">
              <a:latin typeface="Tahoma" panose="020B0604030504040204" pitchFamily="34" charset="0"/>
              <a:ea typeface="Tahoma" panose="020B0604030504040204" pitchFamily="34" charset="0"/>
              <a:cs typeface="Tahoma" panose="020B0604030504040204" pitchFamily="34" charset="0"/>
            </a:rPr>
            <a:t>2. </a:t>
          </a:r>
          <a:r>
            <a:rPr lang="en-US" sz="2800" dirty="0" err="1" smtClean="0">
              <a:latin typeface="Tahoma" panose="020B0604030504040204" pitchFamily="34" charset="0"/>
              <a:ea typeface="Tahoma" panose="020B0604030504040204" pitchFamily="34" charset="0"/>
              <a:cs typeface="Tahoma" panose="020B0604030504040204" pitchFamily="34" charset="0"/>
            </a:rPr>
            <a:t>Cơ</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hội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và</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thách</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thức</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giảng</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dạy</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trực</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tuyến</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môn</a:t>
          </a:r>
          <a:r>
            <a:rPr lang="en-US" sz="2800" dirty="0" smtClean="0">
              <a:latin typeface="Tahoma" panose="020B0604030504040204" pitchFamily="34" charset="0"/>
              <a:ea typeface="Tahoma" panose="020B0604030504040204" pitchFamily="34" charset="0"/>
              <a:cs typeface="Tahoma" panose="020B0604030504040204" pitchFamily="34" charset="0"/>
            </a:rPr>
            <a:t> GDCT</a:t>
          </a:r>
          <a:endParaRPr lang="en-US" sz="2800" dirty="0">
            <a:latin typeface="Tahoma" panose="020B0604030504040204" pitchFamily="34" charset="0"/>
            <a:ea typeface="Tahoma" panose="020B0604030504040204" pitchFamily="34" charset="0"/>
            <a:cs typeface="Tahoma" panose="020B0604030504040204" pitchFamily="34" charset="0"/>
          </a:endParaRPr>
        </a:p>
      </dgm:t>
    </dgm:pt>
    <dgm:pt modelId="{4FCAF1A9-8A97-45AC-B4A5-B91AEE5BC9BB}" type="parTrans" cxnId="{0FE563DE-8338-4B45-BCFD-251C8642CABA}">
      <dgm:prSet/>
      <dgm:spPr/>
      <dgm:t>
        <a:bodyPr/>
        <a:lstStyle/>
        <a:p>
          <a:endParaRPr lang="en-US"/>
        </a:p>
      </dgm:t>
    </dgm:pt>
    <dgm:pt modelId="{634EAA8A-B09B-42FE-8301-99FBFB2B9BD8}" type="sibTrans" cxnId="{0FE563DE-8338-4B45-BCFD-251C8642CABA}">
      <dgm:prSet/>
      <dgm:spPr/>
      <dgm:t>
        <a:bodyPr/>
        <a:lstStyle/>
        <a:p>
          <a:endParaRPr lang="en-US"/>
        </a:p>
      </dgm:t>
    </dgm:pt>
    <dgm:pt modelId="{4A4045ED-A119-4AA6-9C68-5FB2FD000427}">
      <dgm:prSet phldrT="[Text]" custT="1"/>
      <dgm:spPr>
        <a:solidFill>
          <a:schemeClr val="accent4">
            <a:lumMod val="50000"/>
          </a:schemeClr>
        </a:solidFill>
      </dgm:spPr>
      <dgm:t>
        <a:bodyPr/>
        <a:lstStyle/>
        <a:p>
          <a:r>
            <a:rPr lang="en-US" sz="2800" dirty="0" smtClean="0">
              <a:latin typeface="Tahoma" panose="020B0604030504040204" pitchFamily="34" charset="0"/>
              <a:ea typeface="Tahoma" panose="020B0604030504040204" pitchFamily="34" charset="0"/>
              <a:cs typeface="Tahoma" panose="020B0604030504040204" pitchFamily="34" charset="0"/>
            </a:rPr>
            <a:t>3. </a:t>
          </a:r>
          <a:r>
            <a:rPr lang="en-US" sz="2800" dirty="0" err="1" smtClean="0">
              <a:latin typeface="Tahoma" panose="020B0604030504040204" pitchFamily="34" charset="0"/>
              <a:ea typeface="Tahoma" panose="020B0604030504040204" pitchFamily="34" charset="0"/>
              <a:cs typeface="Tahoma" panose="020B0604030504040204" pitchFamily="34" charset="0"/>
            </a:rPr>
            <a:t>Một</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số</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giải</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pháp</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cơ</a:t>
          </a:r>
          <a:r>
            <a:rPr lang="en-US" sz="2800" dirty="0" smtClean="0">
              <a:latin typeface="Tahoma" panose="020B0604030504040204" pitchFamily="34" charset="0"/>
              <a:ea typeface="Tahoma" panose="020B0604030504040204" pitchFamily="34" charset="0"/>
              <a:cs typeface="Tahoma" panose="020B0604030504040204" pitchFamily="34" charset="0"/>
            </a:rPr>
            <a:t> </a:t>
          </a:r>
          <a:r>
            <a:rPr lang="en-US" sz="2800" dirty="0" err="1" smtClean="0">
              <a:latin typeface="Tahoma" panose="020B0604030504040204" pitchFamily="34" charset="0"/>
              <a:ea typeface="Tahoma" panose="020B0604030504040204" pitchFamily="34" charset="0"/>
              <a:cs typeface="Tahoma" panose="020B0604030504040204" pitchFamily="34" charset="0"/>
            </a:rPr>
            <a:t>bản</a:t>
          </a:r>
          <a:endParaRPr lang="en-US" sz="2800" dirty="0">
            <a:latin typeface="Tahoma" panose="020B0604030504040204" pitchFamily="34" charset="0"/>
            <a:ea typeface="Tahoma" panose="020B0604030504040204" pitchFamily="34" charset="0"/>
            <a:cs typeface="Tahoma" panose="020B0604030504040204" pitchFamily="34" charset="0"/>
          </a:endParaRPr>
        </a:p>
      </dgm:t>
    </dgm:pt>
    <dgm:pt modelId="{3AFC7164-9B18-4D91-8BCD-E06AEDF44A1B}" type="parTrans" cxnId="{1BD59E24-EEF8-4998-8DB1-3343142CAF57}">
      <dgm:prSet/>
      <dgm:spPr/>
      <dgm:t>
        <a:bodyPr/>
        <a:lstStyle/>
        <a:p>
          <a:endParaRPr lang="en-US"/>
        </a:p>
      </dgm:t>
    </dgm:pt>
    <dgm:pt modelId="{858335E1-0756-4935-AE41-5B216DCCD948}" type="sibTrans" cxnId="{1BD59E24-EEF8-4998-8DB1-3343142CAF57}">
      <dgm:prSet/>
      <dgm:spPr/>
      <dgm:t>
        <a:bodyPr/>
        <a:lstStyle/>
        <a:p>
          <a:endParaRPr lang="en-US"/>
        </a:p>
      </dgm:t>
    </dgm:pt>
    <dgm:pt modelId="{183A34DF-AA92-49E1-8191-0CF6AD17A6AA}" type="pres">
      <dgm:prSet presAssocID="{2A136A90-6B59-45AD-BBA1-85AFD032E8F8}" presName="linear" presStyleCnt="0">
        <dgm:presLayoutVars>
          <dgm:dir/>
          <dgm:animLvl val="lvl"/>
          <dgm:resizeHandles val="exact"/>
        </dgm:presLayoutVars>
      </dgm:prSet>
      <dgm:spPr/>
      <dgm:t>
        <a:bodyPr/>
        <a:lstStyle/>
        <a:p>
          <a:endParaRPr lang="en-US"/>
        </a:p>
      </dgm:t>
    </dgm:pt>
    <dgm:pt modelId="{8F706C0E-1AB2-4161-86CE-4B3594B6EE51}" type="pres">
      <dgm:prSet presAssocID="{620EFBB7-0769-4554-96E3-51B5B6698D5A}" presName="parentLin" presStyleCnt="0"/>
      <dgm:spPr/>
    </dgm:pt>
    <dgm:pt modelId="{428AD880-175D-49F1-A1F6-97F367C387BF}" type="pres">
      <dgm:prSet presAssocID="{620EFBB7-0769-4554-96E3-51B5B6698D5A}" presName="parentLeftMargin" presStyleLbl="node1" presStyleIdx="0" presStyleCnt="3"/>
      <dgm:spPr/>
      <dgm:t>
        <a:bodyPr/>
        <a:lstStyle/>
        <a:p>
          <a:endParaRPr lang="en-US"/>
        </a:p>
      </dgm:t>
    </dgm:pt>
    <dgm:pt modelId="{A8B898EB-38C9-408E-9FE2-CB5C874FA50A}" type="pres">
      <dgm:prSet presAssocID="{620EFBB7-0769-4554-96E3-51B5B6698D5A}" presName="parentText" presStyleLbl="node1" presStyleIdx="0" presStyleCnt="3" custScaleX="123279" custScaleY="211488">
        <dgm:presLayoutVars>
          <dgm:chMax val="0"/>
          <dgm:bulletEnabled val="1"/>
        </dgm:presLayoutVars>
      </dgm:prSet>
      <dgm:spPr/>
      <dgm:t>
        <a:bodyPr/>
        <a:lstStyle/>
        <a:p>
          <a:endParaRPr lang="en-US"/>
        </a:p>
      </dgm:t>
    </dgm:pt>
    <dgm:pt modelId="{010CCE66-3FB9-4F51-BDBC-33ABD28D8225}" type="pres">
      <dgm:prSet presAssocID="{620EFBB7-0769-4554-96E3-51B5B6698D5A}" presName="negativeSpace" presStyleCnt="0"/>
      <dgm:spPr/>
    </dgm:pt>
    <dgm:pt modelId="{CD67A140-C3A5-43E4-BD28-3C31B61E6EA3}" type="pres">
      <dgm:prSet presAssocID="{620EFBB7-0769-4554-96E3-51B5B6698D5A}" presName="childText" presStyleLbl="conFgAcc1" presStyleIdx="0" presStyleCnt="3">
        <dgm:presLayoutVars>
          <dgm:bulletEnabled val="1"/>
        </dgm:presLayoutVars>
      </dgm:prSet>
      <dgm:spPr>
        <a:ln>
          <a:solidFill>
            <a:schemeClr val="accent5">
              <a:lumMod val="50000"/>
            </a:schemeClr>
          </a:solidFill>
        </a:ln>
      </dgm:spPr>
    </dgm:pt>
    <dgm:pt modelId="{B5CDED1F-8360-491C-9402-4F19E16BD667}" type="pres">
      <dgm:prSet presAssocID="{FD3AFE35-532F-4AE8-BAB4-DFA3B4B611F6}" presName="spaceBetweenRectangles" presStyleCnt="0"/>
      <dgm:spPr/>
    </dgm:pt>
    <dgm:pt modelId="{77070C8B-4365-4FE5-A117-9CDBA9EA1B7B}" type="pres">
      <dgm:prSet presAssocID="{A533B6C7-3203-4AEE-95BC-E867D49C88B5}" presName="parentLin" presStyleCnt="0"/>
      <dgm:spPr/>
    </dgm:pt>
    <dgm:pt modelId="{1281A6D2-5A4B-4B28-A324-2451A8523897}" type="pres">
      <dgm:prSet presAssocID="{A533B6C7-3203-4AEE-95BC-E867D49C88B5}" presName="parentLeftMargin" presStyleLbl="node1" presStyleIdx="0" presStyleCnt="3"/>
      <dgm:spPr/>
      <dgm:t>
        <a:bodyPr/>
        <a:lstStyle/>
        <a:p>
          <a:endParaRPr lang="en-US"/>
        </a:p>
      </dgm:t>
    </dgm:pt>
    <dgm:pt modelId="{9F236B2A-6433-401D-953E-FC86D923A3BE}" type="pres">
      <dgm:prSet presAssocID="{A533B6C7-3203-4AEE-95BC-E867D49C88B5}" presName="parentText" presStyleLbl="node1" presStyleIdx="1" presStyleCnt="3" custScaleX="123279" custScaleY="206321">
        <dgm:presLayoutVars>
          <dgm:chMax val="0"/>
          <dgm:bulletEnabled val="1"/>
        </dgm:presLayoutVars>
      </dgm:prSet>
      <dgm:spPr/>
      <dgm:t>
        <a:bodyPr/>
        <a:lstStyle/>
        <a:p>
          <a:endParaRPr lang="en-US"/>
        </a:p>
      </dgm:t>
    </dgm:pt>
    <dgm:pt modelId="{622D5052-0558-4614-99B8-0AD5AD5D765D}" type="pres">
      <dgm:prSet presAssocID="{A533B6C7-3203-4AEE-95BC-E867D49C88B5}" presName="negativeSpace" presStyleCnt="0"/>
      <dgm:spPr/>
    </dgm:pt>
    <dgm:pt modelId="{87E2FD7C-0729-47B8-B1FB-A44E439BE764}" type="pres">
      <dgm:prSet presAssocID="{A533B6C7-3203-4AEE-95BC-E867D49C88B5}" presName="childText" presStyleLbl="conFgAcc1" presStyleIdx="1" presStyleCnt="3">
        <dgm:presLayoutVars>
          <dgm:bulletEnabled val="1"/>
        </dgm:presLayoutVars>
      </dgm:prSet>
      <dgm:spPr>
        <a:ln>
          <a:solidFill>
            <a:schemeClr val="accent2"/>
          </a:solidFill>
        </a:ln>
      </dgm:spPr>
    </dgm:pt>
    <dgm:pt modelId="{6052B25F-36DF-4A5F-BA08-1F9785D05B9B}" type="pres">
      <dgm:prSet presAssocID="{634EAA8A-B09B-42FE-8301-99FBFB2B9BD8}" presName="spaceBetweenRectangles" presStyleCnt="0"/>
      <dgm:spPr/>
    </dgm:pt>
    <dgm:pt modelId="{C731DBC8-0E99-4639-ACA2-7ACEFA2844BF}" type="pres">
      <dgm:prSet presAssocID="{4A4045ED-A119-4AA6-9C68-5FB2FD000427}" presName="parentLin" presStyleCnt="0"/>
      <dgm:spPr/>
    </dgm:pt>
    <dgm:pt modelId="{35933558-DB26-4802-B4E2-672716F88346}" type="pres">
      <dgm:prSet presAssocID="{4A4045ED-A119-4AA6-9C68-5FB2FD000427}" presName="parentLeftMargin" presStyleLbl="node1" presStyleIdx="1" presStyleCnt="3"/>
      <dgm:spPr/>
      <dgm:t>
        <a:bodyPr/>
        <a:lstStyle/>
        <a:p>
          <a:endParaRPr lang="en-US"/>
        </a:p>
      </dgm:t>
    </dgm:pt>
    <dgm:pt modelId="{12FEB779-618B-4854-88E9-390575D436B8}" type="pres">
      <dgm:prSet presAssocID="{4A4045ED-A119-4AA6-9C68-5FB2FD000427}" presName="parentText" presStyleLbl="node1" presStyleIdx="2" presStyleCnt="3" custScaleX="126625" custScaleY="223551">
        <dgm:presLayoutVars>
          <dgm:chMax val="0"/>
          <dgm:bulletEnabled val="1"/>
        </dgm:presLayoutVars>
      </dgm:prSet>
      <dgm:spPr/>
      <dgm:t>
        <a:bodyPr/>
        <a:lstStyle/>
        <a:p>
          <a:endParaRPr lang="en-US"/>
        </a:p>
      </dgm:t>
    </dgm:pt>
    <dgm:pt modelId="{0E7DA70E-372B-453D-9992-B9F46E5D404C}" type="pres">
      <dgm:prSet presAssocID="{4A4045ED-A119-4AA6-9C68-5FB2FD000427}" presName="negativeSpace" presStyleCnt="0"/>
      <dgm:spPr/>
    </dgm:pt>
    <dgm:pt modelId="{E7351307-5BD1-403B-A1BF-1058796C5E99}" type="pres">
      <dgm:prSet presAssocID="{4A4045ED-A119-4AA6-9C68-5FB2FD000427}" presName="childText" presStyleLbl="conFgAcc1" presStyleIdx="2" presStyleCnt="3">
        <dgm:presLayoutVars>
          <dgm:bulletEnabled val="1"/>
        </dgm:presLayoutVars>
      </dgm:prSet>
      <dgm:spPr>
        <a:ln>
          <a:solidFill>
            <a:srgbClr val="FFD347"/>
          </a:solidFill>
        </a:ln>
      </dgm:spPr>
    </dgm:pt>
  </dgm:ptLst>
  <dgm:cxnLst>
    <dgm:cxn modelId="{1BD59E24-EEF8-4998-8DB1-3343142CAF57}" srcId="{2A136A90-6B59-45AD-BBA1-85AFD032E8F8}" destId="{4A4045ED-A119-4AA6-9C68-5FB2FD000427}" srcOrd="2" destOrd="0" parTransId="{3AFC7164-9B18-4D91-8BCD-E06AEDF44A1B}" sibTransId="{858335E1-0756-4935-AE41-5B216DCCD948}"/>
    <dgm:cxn modelId="{0FE563DE-8338-4B45-BCFD-251C8642CABA}" srcId="{2A136A90-6B59-45AD-BBA1-85AFD032E8F8}" destId="{A533B6C7-3203-4AEE-95BC-E867D49C88B5}" srcOrd="1" destOrd="0" parTransId="{4FCAF1A9-8A97-45AC-B4A5-B91AEE5BC9BB}" sibTransId="{634EAA8A-B09B-42FE-8301-99FBFB2B9BD8}"/>
    <dgm:cxn modelId="{FFC7372E-FB9E-4701-9673-F683E4BC8F79}" type="presOf" srcId="{4A4045ED-A119-4AA6-9C68-5FB2FD000427}" destId="{35933558-DB26-4802-B4E2-672716F88346}" srcOrd="0" destOrd="0" presId="urn:microsoft.com/office/officeart/2005/8/layout/list1"/>
    <dgm:cxn modelId="{AE191E4D-5CAB-4318-B26C-FF45842DE147}" type="presOf" srcId="{A533B6C7-3203-4AEE-95BC-E867D49C88B5}" destId="{1281A6D2-5A4B-4B28-A324-2451A8523897}" srcOrd="0" destOrd="0" presId="urn:microsoft.com/office/officeart/2005/8/layout/list1"/>
    <dgm:cxn modelId="{F8ADA4DB-B32F-4B73-8A10-82145969B0D4}" type="presOf" srcId="{4A4045ED-A119-4AA6-9C68-5FB2FD000427}" destId="{12FEB779-618B-4854-88E9-390575D436B8}" srcOrd="1" destOrd="0" presId="urn:microsoft.com/office/officeart/2005/8/layout/list1"/>
    <dgm:cxn modelId="{DAB080D3-9720-409D-92F9-E4C628DAB5DB}" type="presOf" srcId="{620EFBB7-0769-4554-96E3-51B5B6698D5A}" destId="{428AD880-175D-49F1-A1F6-97F367C387BF}" srcOrd="0" destOrd="0" presId="urn:microsoft.com/office/officeart/2005/8/layout/list1"/>
    <dgm:cxn modelId="{8028E8BF-8455-4118-B99A-A0686340C34D}" type="presOf" srcId="{2A136A90-6B59-45AD-BBA1-85AFD032E8F8}" destId="{183A34DF-AA92-49E1-8191-0CF6AD17A6AA}" srcOrd="0" destOrd="0" presId="urn:microsoft.com/office/officeart/2005/8/layout/list1"/>
    <dgm:cxn modelId="{17C9D25A-BC5F-418E-9A4A-29DD9C57BD39}" srcId="{2A136A90-6B59-45AD-BBA1-85AFD032E8F8}" destId="{620EFBB7-0769-4554-96E3-51B5B6698D5A}" srcOrd="0" destOrd="0" parTransId="{B5DFE748-686E-4A08-944E-9D07F9FA6B48}" sibTransId="{FD3AFE35-532F-4AE8-BAB4-DFA3B4B611F6}"/>
    <dgm:cxn modelId="{72FBC52A-80BD-4D8D-8201-EC70459479E5}" type="presOf" srcId="{A533B6C7-3203-4AEE-95BC-E867D49C88B5}" destId="{9F236B2A-6433-401D-953E-FC86D923A3BE}" srcOrd="1" destOrd="0" presId="urn:microsoft.com/office/officeart/2005/8/layout/list1"/>
    <dgm:cxn modelId="{4C47BF0C-5B6B-47F0-A6B5-4894696B5CAD}" type="presOf" srcId="{620EFBB7-0769-4554-96E3-51B5B6698D5A}" destId="{A8B898EB-38C9-408E-9FE2-CB5C874FA50A}" srcOrd="1" destOrd="0" presId="urn:microsoft.com/office/officeart/2005/8/layout/list1"/>
    <dgm:cxn modelId="{35086FED-D703-4638-98BD-FE920FA5FBDD}" type="presParOf" srcId="{183A34DF-AA92-49E1-8191-0CF6AD17A6AA}" destId="{8F706C0E-1AB2-4161-86CE-4B3594B6EE51}" srcOrd="0" destOrd="0" presId="urn:microsoft.com/office/officeart/2005/8/layout/list1"/>
    <dgm:cxn modelId="{3FD846C1-1AA1-4813-BE57-63765B60AAC5}" type="presParOf" srcId="{8F706C0E-1AB2-4161-86CE-4B3594B6EE51}" destId="{428AD880-175D-49F1-A1F6-97F367C387BF}" srcOrd="0" destOrd="0" presId="urn:microsoft.com/office/officeart/2005/8/layout/list1"/>
    <dgm:cxn modelId="{5B04AB5B-9799-43BD-8D52-7AC40E55F47A}" type="presParOf" srcId="{8F706C0E-1AB2-4161-86CE-4B3594B6EE51}" destId="{A8B898EB-38C9-408E-9FE2-CB5C874FA50A}" srcOrd="1" destOrd="0" presId="urn:microsoft.com/office/officeart/2005/8/layout/list1"/>
    <dgm:cxn modelId="{5E58D9F8-1C6A-4C88-8692-866BDA2FB234}" type="presParOf" srcId="{183A34DF-AA92-49E1-8191-0CF6AD17A6AA}" destId="{010CCE66-3FB9-4F51-BDBC-33ABD28D8225}" srcOrd="1" destOrd="0" presId="urn:microsoft.com/office/officeart/2005/8/layout/list1"/>
    <dgm:cxn modelId="{5B5BD3E0-6AA5-405C-86F6-6189D7D1BBB2}" type="presParOf" srcId="{183A34DF-AA92-49E1-8191-0CF6AD17A6AA}" destId="{CD67A140-C3A5-43E4-BD28-3C31B61E6EA3}" srcOrd="2" destOrd="0" presId="urn:microsoft.com/office/officeart/2005/8/layout/list1"/>
    <dgm:cxn modelId="{88AA28E7-36CD-44A7-8ADB-4D1F8916FBC1}" type="presParOf" srcId="{183A34DF-AA92-49E1-8191-0CF6AD17A6AA}" destId="{B5CDED1F-8360-491C-9402-4F19E16BD667}" srcOrd="3" destOrd="0" presId="urn:microsoft.com/office/officeart/2005/8/layout/list1"/>
    <dgm:cxn modelId="{FF7413D7-D548-4681-A585-70D1AABC67F9}" type="presParOf" srcId="{183A34DF-AA92-49E1-8191-0CF6AD17A6AA}" destId="{77070C8B-4365-4FE5-A117-9CDBA9EA1B7B}" srcOrd="4" destOrd="0" presId="urn:microsoft.com/office/officeart/2005/8/layout/list1"/>
    <dgm:cxn modelId="{71A0FD2B-4499-4733-9591-DA4C05395BCE}" type="presParOf" srcId="{77070C8B-4365-4FE5-A117-9CDBA9EA1B7B}" destId="{1281A6D2-5A4B-4B28-A324-2451A8523897}" srcOrd="0" destOrd="0" presId="urn:microsoft.com/office/officeart/2005/8/layout/list1"/>
    <dgm:cxn modelId="{30A09A04-D072-417D-A61D-934C676DCDCF}" type="presParOf" srcId="{77070C8B-4365-4FE5-A117-9CDBA9EA1B7B}" destId="{9F236B2A-6433-401D-953E-FC86D923A3BE}" srcOrd="1" destOrd="0" presId="urn:microsoft.com/office/officeart/2005/8/layout/list1"/>
    <dgm:cxn modelId="{524522B1-B159-42B4-B665-C9379A55DCC7}" type="presParOf" srcId="{183A34DF-AA92-49E1-8191-0CF6AD17A6AA}" destId="{622D5052-0558-4614-99B8-0AD5AD5D765D}" srcOrd="5" destOrd="0" presId="urn:microsoft.com/office/officeart/2005/8/layout/list1"/>
    <dgm:cxn modelId="{E7BEC372-D400-47C9-A797-96ADB89A1753}" type="presParOf" srcId="{183A34DF-AA92-49E1-8191-0CF6AD17A6AA}" destId="{87E2FD7C-0729-47B8-B1FB-A44E439BE764}" srcOrd="6" destOrd="0" presId="urn:microsoft.com/office/officeart/2005/8/layout/list1"/>
    <dgm:cxn modelId="{417F3911-D9AF-4E19-9D90-8109AFEFCD0B}" type="presParOf" srcId="{183A34DF-AA92-49E1-8191-0CF6AD17A6AA}" destId="{6052B25F-36DF-4A5F-BA08-1F9785D05B9B}" srcOrd="7" destOrd="0" presId="urn:microsoft.com/office/officeart/2005/8/layout/list1"/>
    <dgm:cxn modelId="{3DE435C5-4ABA-458C-BF3A-884235FEC02F}" type="presParOf" srcId="{183A34DF-AA92-49E1-8191-0CF6AD17A6AA}" destId="{C731DBC8-0E99-4639-ACA2-7ACEFA2844BF}" srcOrd="8" destOrd="0" presId="urn:microsoft.com/office/officeart/2005/8/layout/list1"/>
    <dgm:cxn modelId="{9CE7FB1B-7AC6-451B-AD05-46E39FAC0010}" type="presParOf" srcId="{C731DBC8-0E99-4639-ACA2-7ACEFA2844BF}" destId="{35933558-DB26-4802-B4E2-672716F88346}" srcOrd="0" destOrd="0" presId="urn:microsoft.com/office/officeart/2005/8/layout/list1"/>
    <dgm:cxn modelId="{D7FA96C3-741B-437E-86F3-1F9B666F84B5}" type="presParOf" srcId="{C731DBC8-0E99-4639-ACA2-7ACEFA2844BF}" destId="{12FEB779-618B-4854-88E9-390575D436B8}" srcOrd="1" destOrd="0" presId="urn:microsoft.com/office/officeart/2005/8/layout/list1"/>
    <dgm:cxn modelId="{3A498131-4138-44B4-9C9F-8B31018D776D}" type="presParOf" srcId="{183A34DF-AA92-49E1-8191-0CF6AD17A6AA}" destId="{0E7DA70E-372B-453D-9992-B9F46E5D404C}" srcOrd="9" destOrd="0" presId="urn:microsoft.com/office/officeart/2005/8/layout/list1"/>
    <dgm:cxn modelId="{14BB65EA-6E97-4ECF-BD27-4835B736C81E}" type="presParOf" srcId="{183A34DF-AA92-49E1-8191-0CF6AD17A6AA}" destId="{E7351307-5BD1-403B-A1BF-1058796C5E99}" srcOrd="10" destOrd="0" presId="urn:microsoft.com/office/officeart/2005/8/layout/list1"/>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17EAD9-54A7-4293-96A6-E274CFC30587}">
      <dsp:nvSpPr>
        <dsp:cNvPr id="0" name=""/>
        <dsp:cNvSpPr/>
      </dsp:nvSpPr>
      <dsp:spPr>
        <a:xfrm>
          <a:off x="116046" y="2124"/>
          <a:ext cx="7920689"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0" tIns="63500" rIns="63500" bIns="63500" numCol="1" spcCol="1270" anchor="ctr" anchorCtr="0">
          <a:noAutofit/>
        </a:bodyPr>
        <a:lstStyle/>
        <a:p>
          <a:pPr lvl="0" algn="ctr" defTabSz="1111250">
            <a:lnSpc>
              <a:spcPct val="90000"/>
            </a:lnSpc>
            <a:spcBef>
              <a:spcPct val="0"/>
            </a:spcBef>
            <a:spcAft>
              <a:spcPct val="35000"/>
            </a:spcAft>
          </a:pPr>
          <a:r>
            <a:rPr lang="en-US" sz="2500" kern="1200" dirty="0" err="1" smtClean="0"/>
            <a:t>Các</a:t>
          </a:r>
          <a:r>
            <a:rPr lang="en-US" sz="2500" kern="1200" dirty="0" smtClean="0"/>
            <a:t> </a:t>
          </a:r>
          <a:r>
            <a:rPr lang="en-US" sz="2500" kern="1200" dirty="0" err="1" smtClean="0"/>
            <a:t>trường</a:t>
          </a:r>
          <a:r>
            <a:rPr lang="en-US" sz="2500" kern="1200" dirty="0" smtClean="0"/>
            <a:t> </a:t>
          </a:r>
          <a:r>
            <a:rPr lang="en-US" sz="2500" kern="1200" dirty="0" err="1" smtClean="0"/>
            <a:t>đào</a:t>
          </a:r>
          <a:r>
            <a:rPr lang="en-US" sz="2500" kern="1200" dirty="0" smtClean="0"/>
            <a:t> </a:t>
          </a:r>
          <a:r>
            <a:rPr lang="en-US" sz="2500" kern="1200" dirty="0" err="1" smtClean="0"/>
            <a:t>tạo</a:t>
          </a:r>
          <a:r>
            <a:rPr lang="en-US" sz="2500" kern="1200" dirty="0" smtClean="0"/>
            <a:t> </a:t>
          </a:r>
          <a:r>
            <a:rPr lang="en-US" sz="2500" kern="1200" dirty="0" err="1" smtClean="0"/>
            <a:t>nghề</a:t>
          </a:r>
          <a:r>
            <a:rPr lang="en-US" sz="2500" kern="1200" dirty="0" smtClean="0"/>
            <a:t> </a:t>
          </a:r>
          <a:r>
            <a:rPr lang="en-US" sz="2500" kern="1200" dirty="0" err="1" smtClean="0"/>
            <a:t>giữ</a:t>
          </a:r>
          <a:r>
            <a:rPr lang="en-US" sz="2500" kern="1200" dirty="0" smtClean="0"/>
            <a:t> </a:t>
          </a:r>
          <a:r>
            <a:rPr lang="en-US" sz="2500" kern="1200" dirty="0" err="1" smtClean="0"/>
            <a:t>vị</a:t>
          </a:r>
          <a:r>
            <a:rPr lang="en-US" sz="2500" kern="1200" dirty="0" smtClean="0"/>
            <a:t> </a:t>
          </a:r>
          <a:r>
            <a:rPr lang="en-US" sz="2500" kern="1200" dirty="0" err="1" smtClean="0"/>
            <a:t>trí</a:t>
          </a:r>
          <a:r>
            <a:rPr lang="en-US" sz="2500" kern="1200" dirty="0" smtClean="0"/>
            <a:t> </a:t>
          </a:r>
          <a:r>
            <a:rPr lang="en-US" sz="2500" kern="1200" dirty="0" err="1" smtClean="0"/>
            <a:t>rất</a:t>
          </a:r>
          <a:r>
            <a:rPr lang="en-US" sz="2500" kern="1200" dirty="0" smtClean="0"/>
            <a:t> </a:t>
          </a:r>
          <a:r>
            <a:rPr lang="en-US" sz="2500" kern="1200" dirty="0" err="1" smtClean="0"/>
            <a:t>quan</a:t>
          </a:r>
          <a:r>
            <a:rPr lang="en-US" sz="2500" kern="1200" dirty="0" smtClean="0"/>
            <a:t> </a:t>
          </a:r>
          <a:r>
            <a:rPr lang="en-US" sz="2500" kern="1200" dirty="0" err="1" smtClean="0"/>
            <a:t>trọng</a:t>
          </a:r>
          <a:endParaRPr lang="en-US" sz="2500" kern="1200" dirty="0"/>
        </a:p>
      </dsp:txBody>
      <dsp:txXfrm>
        <a:off x="116046" y="2124"/>
        <a:ext cx="7920689" cy="1402286"/>
      </dsp:txXfrm>
    </dsp:sp>
    <dsp:sp modelId="{9E94EC69-63FB-42D2-9694-4A93223534F9}">
      <dsp:nvSpPr>
        <dsp:cNvPr id="0" name=""/>
        <dsp:cNvSpPr/>
      </dsp:nvSpPr>
      <dsp:spPr>
        <a:xfrm>
          <a:off x="116391" y="1474525"/>
          <a:ext cx="7920000"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0" tIns="63500" rIns="63500" bIns="63500" numCol="1" spcCol="1270" anchor="ctr" anchorCtr="0">
          <a:noAutofit/>
        </a:bodyPr>
        <a:lstStyle/>
        <a:p>
          <a:pPr lvl="0" algn="ctr" defTabSz="1111250">
            <a:lnSpc>
              <a:spcPct val="90000"/>
            </a:lnSpc>
            <a:spcBef>
              <a:spcPct val="0"/>
            </a:spcBef>
            <a:spcAft>
              <a:spcPct val="35000"/>
            </a:spcAft>
          </a:pPr>
          <a:r>
            <a:rPr lang="en-US" sz="2500" kern="1200" dirty="0" err="1" smtClean="0">
              <a:latin typeface="timlas (Headings)"/>
            </a:rPr>
            <a:t>Giảng</a:t>
          </a:r>
          <a:r>
            <a:rPr lang="en-US" sz="2500" kern="1200" dirty="0" smtClean="0">
              <a:latin typeface="timlas (Headings)"/>
            </a:rPr>
            <a:t> </a:t>
          </a:r>
          <a:r>
            <a:rPr lang="en-US" sz="2500" kern="1200" dirty="0" err="1" smtClean="0">
              <a:latin typeface="timlas (Headings)"/>
            </a:rPr>
            <a:t>dạy</a:t>
          </a:r>
          <a:r>
            <a:rPr lang="en-US" sz="2500" kern="1200" dirty="0" smtClean="0">
              <a:latin typeface="timlas (Headings)"/>
            </a:rPr>
            <a:t> </a:t>
          </a:r>
          <a:r>
            <a:rPr lang="en-US" sz="2500" kern="1200" dirty="0" err="1" smtClean="0">
              <a:latin typeface="timlas (Headings)"/>
            </a:rPr>
            <a:t>trực</a:t>
          </a:r>
          <a:r>
            <a:rPr lang="en-US" sz="2500" kern="1200" dirty="0" smtClean="0">
              <a:latin typeface="timlas (Headings)"/>
            </a:rPr>
            <a:t> </a:t>
          </a:r>
          <a:r>
            <a:rPr lang="en-US" sz="2500" kern="1200" dirty="0" err="1" smtClean="0">
              <a:latin typeface="timlas (Headings)"/>
            </a:rPr>
            <a:t>tuyến</a:t>
          </a:r>
          <a:r>
            <a:rPr lang="en-US" sz="2500" kern="1200" dirty="0" smtClean="0">
              <a:latin typeface="timlas (Headings)"/>
            </a:rPr>
            <a:t> (E-Learning) </a:t>
          </a:r>
          <a:r>
            <a:rPr lang="en-US" sz="2500" kern="1200" dirty="0" err="1" smtClean="0">
              <a:latin typeface="timlas (Headings)"/>
            </a:rPr>
            <a:t>là</a:t>
          </a:r>
          <a:r>
            <a:rPr lang="en-US" sz="2500" kern="1200" dirty="0" smtClean="0">
              <a:latin typeface="timlas (Headings)"/>
            </a:rPr>
            <a:t> </a:t>
          </a:r>
          <a:r>
            <a:rPr lang="en-US" sz="2500" kern="1200" dirty="0" err="1" smtClean="0">
              <a:latin typeface="timlas (Headings)"/>
            </a:rPr>
            <a:t>một</a:t>
          </a:r>
          <a:r>
            <a:rPr lang="en-US" sz="2500" kern="1200" dirty="0" smtClean="0">
              <a:latin typeface="timlas (Headings)"/>
            </a:rPr>
            <a:t> </a:t>
          </a:r>
          <a:r>
            <a:rPr lang="en-US" sz="2500" kern="1200" dirty="0" err="1" smtClean="0">
              <a:latin typeface="timlas (Headings)"/>
            </a:rPr>
            <a:t>trong</a:t>
          </a:r>
          <a:r>
            <a:rPr lang="en-US" sz="2500" kern="1200" dirty="0" smtClean="0">
              <a:latin typeface="timlas (Headings)"/>
            </a:rPr>
            <a:t> </a:t>
          </a:r>
          <a:r>
            <a:rPr lang="en-US" sz="2500" kern="1200" dirty="0" err="1" smtClean="0">
              <a:latin typeface="timlas (Headings)"/>
            </a:rPr>
            <a:t>những</a:t>
          </a:r>
          <a:r>
            <a:rPr lang="en-US" sz="2500" kern="1200" dirty="0" smtClean="0">
              <a:latin typeface="timlas (Headings)"/>
            </a:rPr>
            <a:t> </a:t>
          </a:r>
          <a:r>
            <a:rPr lang="en-US" sz="2500" kern="1200" dirty="0" err="1" smtClean="0">
              <a:latin typeface="timlas (Headings)"/>
            </a:rPr>
            <a:t>mô</a:t>
          </a:r>
          <a:r>
            <a:rPr lang="en-US" sz="2500" kern="1200" dirty="0" smtClean="0">
              <a:latin typeface="timlas (Headings)"/>
            </a:rPr>
            <a:t> </a:t>
          </a:r>
          <a:r>
            <a:rPr lang="en-US" sz="2500" kern="1200" dirty="0" err="1" smtClean="0">
              <a:latin typeface="timlas (Headings)"/>
            </a:rPr>
            <a:t>hình</a:t>
          </a:r>
          <a:r>
            <a:rPr lang="en-US" sz="2500" kern="1200" dirty="0" smtClean="0">
              <a:latin typeface="timlas (Headings)"/>
            </a:rPr>
            <a:t> </a:t>
          </a:r>
          <a:r>
            <a:rPr lang="en-US" sz="2500" kern="1200" dirty="0" err="1" smtClean="0">
              <a:latin typeface="timlas (Headings)"/>
            </a:rPr>
            <a:t>điển</a:t>
          </a:r>
          <a:r>
            <a:rPr lang="en-US" sz="2500" kern="1200" dirty="0" smtClean="0">
              <a:latin typeface="timlas (Headings)"/>
            </a:rPr>
            <a:t> </a:t>
          </a:r>
          <a:r>
            <a:rPr lang="en-US" sz="2500" kern="1200" dirty="0" err="1" smtClean="0">
              <a:latin typeface="timlas (Headings)"/>
            </a:rPr>
            <a:t>hình</a:t>
          </a:r>
          <a:r>
            <a:rPr lang="en-US" sz="2500" kern="1200" dirty="0" smtClean="0">
              <a:latin typeface="timlas (Headings)"/>
            </a:rPr>
            <a:t> </a:t>
          </a:r>
          <a:r>
            <a:rPr lang="en-US" sz="2500" kern="1200" dirty="0" err="1" smtClean="0">
              <a:latin typeface="timlas (Headings)"/>
            </a:rPr>
            <a:t>đang</a:t>
          </a:r>
          <a:r>
            <a:rPr lang="en-US" sz="2500" kern="1200" dirty="0" smtClean="0">
              <a:latin typeface="timlas (Headings)"/>
            </a:rPr>
            <a:t> </a:t>
          </a:r>
          <a:r>
            <a:rPr lang="en-US" sz="2500" kern="1200" dirty="0" err="1" smtClean="0">
              <a:latin typeface="timlas (Headings)"/>
            </a:rPr>
            <a:t>được</a:t>
          </a:r>
          <a:r>
            <a:rPr lang="en-US" sz="2500" kern="1200" dirty="0" smtClean="0">
              <a:latin typeface="timlas (Headings)"/>
            </a:rPr>
            <a:t> </a:t>
          </a:r>
          <a:r>
            <a:rPr lang="en-US" sz="2500" kern="1200" dirty="0" err="1" smtClean="0">
              <a:latin typeface="timlas (Headings)"/>
            </a:rPr>
            <a:t>áp</a:t>
          </a:r>
          <a:r>
            <a:rPr lang="en-US" sz="2500" kern="1200" dirty="0" smtClean="0">
              <a:latin typeface="timlas (Headings)"/>
            </a:rPr>
            <a:t> </a:t>
          </a:r>
          <a:r>
            <a:rPr lang="en-US" sz="2500" kern="1200" dirty="0" err="1" smtClean="0">
              <a:latin typeface="timlas (Headings)"/>
            </a:rPr>
            <a:t>dụng</a:t>
          </a:r>
          <a:r>
            <a:rPr lang="en-US" sz="2500" kern="1200" dirty="0" smtClean="0">
              <a:latin typeface="timlas (Headings)"/>
            </a:rPr>
            <a:t> </a:t>
          </a:r>
          <a:r>
            <a:rPr lang="en-US" sz="2500" kern="1200" dirty="0" err="1" smtClean="0">
              <a:latin typeface="timlas (Headings)"/>
            </a:rPr>
            <a:t>một</a:t>
          </a:r>
          <a:r>
            <a:rPr lang="en-US" sz="2500" kern="1200" dirty="0" smtClean="0">
              <a:latin typeface="timlas (Headings)"/>
            </a:rPr>
            <a:t> </a:t>
          </a:r>
          <a:r>
            <a:rPr lang="en-US" sz="2500" kern="1200" dirty="0" err="1" smtClean="0">
              <a:latin typeface="timlas (Headings)"/>
            </a:rPr>
            <a:t>cách</a:t>
          </a:r>
          <a:r>
            <a:rPr lang="en-US" sz="2500" kern="1200" dirty="0" smtClean="0">
              <a:latin typeface="timlas (Headings)"/>
            </a:rPr>
            <a:t> </a:t>
          </a:r>
          <a:r>
            <a:rPr lang="en-US" sz="2500" kern="1200" dirty="0" err="1" smtClean="0">
              <a:latin typeface="timlas (Headings)"/>
            </a:rPr>
            <a:t>nhanh</a:t>
          </a:r>
          <a:r>
            <a:rPr lang="en-US" sz="2500" kern="1200" dirty="0" smtClean="0">
              <a:latin typeface="timlas (Headings)"/>
            </a:rPr>
            <a:t> </a:t>
          </a:r>
          <a:r>
            <a:rPr lang="en-US" sz="2500" kern="1200" dirty="0" err="1" smtClean="0">
              <a:latin typeface="timlas (Headings)"/>
            </a:rPr>
            <a:t>chóng</a:t>
          </a:r>
          <a:r>
            <a:rPr lang="en-US" sz="2500" kern="1200" dirty="0" smtClean="0">
              <a:latin typeface="timlas (Headings)"/>
            </a:rPr>
            <a:t> </a:t>
          </a:r>
          <a:r>
            <a:rPr lang="en-US" sz="2500" kern="1200" dirty="0" err="1" smtClean="0">
              <a:latin typeface="timlas (Headings)"/>
            </a:rPr>
            <a:t>và</a:t>
          </a:r>
          <a:r>
            <a:rPr lang="en-US" sz="2500" kern="1200" dirty="0" smtClean="0">
              <a:latin typeface="timlas (Headings)"/>
            </a:rPr>
            <a:t> </a:t>
          </a:r>
          <a:r>
            <a:rPr lang="en-US" sz="2500" kern="1200" dirty="0" err="1" smtClean="0">
              <a:latin typeface="timlas (Headings)"/>
            </a:rPr>
            <a:t>phù</a:t>
          </a:r>
          <a:r>
            <a:rPr lang="en-US" sz="2500" kern="1200" dirty="0" smtClean="0">
              <a:latin typeface="timlas (Headings)"/>
            </a:rPr>
            <a:t> </a:t>
          </a:r>
          <a:r>
            <a:rPr lang="en-US" sz="2500" kern="1200" dirty="0" err="1" smtClean="0">
              <a:latin typeface="timlas (Headings)"/>
            </a:rPr>
            <a:t>hợp</a:t>
          </a:r>
          <a:r>
            <a:rPr lang="en-US" sz="2500" kern="1200" dirty="0" smtClean="0">
              <a:latin typeface="timlas (Headings)"/>
            </a:rPr>
            <a:t> </a:t>
          </a:r>
          <a:r>
            <a:rPr lang="en-US" sz="2500" kern="1200" dirty="0" err="1" smtClean="0">
              <a:latin typeface="timlas (Headings)"/>
            </a:rPr>
            <a:t>với</a:t>
          </a:r>
          <a:r>
            <a:rPr lang="en-US" sz="2500" kern="1200" dirty="0" smtClean="0">
              <a:latin typeface="timlas (Headings)"/>
            </a:rPr>
            <a:t> </a:t>
          </a:r>
          <a:r>
            <a:rPr lang="en-US" sz="2500" kern="1200" dirty="0" err="1" smtClean="0">
              <a:latin typeface="timlas (Headings)"/>
            </a:rPr>
            <a:t>quá</a:t>
          </a:r>
          <a:r>
            <a:rPr lang="en-US" sz="2500" kern="1200" dirty="0" smtClean="0">
              <a:latin typeface="timlas (Headings)"/>
            </a:rPr>
            <a:t> </a:t>
          </a:r>
          <a:r>
            <a:rPr lang="en-US" sz="2500" kern="1200" dirty="0" err="1" smtClean="0">
              <a:latin typeface="timlas (Headings)"/>
            </a:rPr>
            <a:t>tình</a:t>
          </a:r>
          <a:r>
            <a:rPr lang="en-US" sz="2500" kern="1200" dirty="0" smtClean="0">
              <a:latin typeface="timlas (Headings)"/>
            </a:rPr>
            <a:t> </a:t>
          </a:r>
          <a:r>
            <a:rPr lang="en-US" sz="2500" kern="1200" dirty="0" err="1" smtClean="0">
              <a:latin typeface="timlas (Headings)"/>
            </a:rPr>
            <a:t>đào</a:t>
          </a:r>
          <a:r>
            <a:rPr lang="en-US" sz="2500" kern="1200" dirty="0" smtClean="0">
              <a:latin typeface="timlas (Headings)"/>
            </a:rPr>
            <a:t> </a:t>
          </a:r>
          <a:r>
            <a:rPr lang="en-US" sz="2500" kern="1200" dirty="0" err="1" smtClean="0">
              <a:latin typeface="timlas (Headings)"/>
            </a:rPr>
            <a:t>tạo</a:t>
          </a:r>
          <a:r>
            <a:rPr lang="en-US" sz="2500" kern="1200" dirty="0" smtClean="0">
              <a:latin typeface="timlas (Headings)"/>
            </a:rPr>
            <a:t> </a:t>
          </a:r>
          <a:r>
            <a:rPr lang="en-US" sz="2500" kern="1200" dirty="0" err="1" smtClean="0">
              <a:latin typeface="timlas (Headings)"/>
            </a:rPr>
            <a:t>tại</a:t>
          </a:r>
          <a:r>
            <a:rPr lang="en-US" sz="2500" kern="1200" dirty="0" smtClean="0">
              <a:latin typeface="timlas (Headings)"/>
            </a:rPr>
            <a:t> </a:t>
          </a:r>
          <a:r>
            <a:rPr lang="en-US" sz="2500" kern="1200" dirty="0" err="1" smtClean="0">
              <a:latin typeface="timlas (Headings)"/>
            </a:rPr>
            <a:t>trường</a:t>
          </a:r>
          <a:endParaRPr lang="en-US" sz="2500" kern="1200" dirty="0">
            <a:latin typeface="timlas (Headings)"/>
          </a:endParaRPr>
        </a:p>
      </dsp:txBody>
      <dsp:txXfrm>
        <a:off x="116391" y="1474525"/>
        <a:ext cx="7920000" cy="1402286"/>
      </dsp:txXfrm>
    </dsp:sp>
    <dsp:sp modelId="{2F2BD667-3330-4403-8987-BEB479A19332}">
      <dsp:nvSpPr>
        <dsp:cNvPr id="0" name=""/>
        <dsp:cNvSpPr/>
      </dsp:nvSpPr>
      <dsp:spPr>
        <a:xfrm>
          <a:off x="116391" y="2946926"/>
          <a:ext cx="7920000" cy="1402286"/>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3500" tIns="63500" rIns="63500" bIns="63500" numCol="1" spcCol="1270" anchor="ctr" anchorCtr="0">
          <a:noAutofit/>
        </a:bodyPr>
        <a:lstStyle/>
        <a:p>
          <a:pPr lvl="0" algn="ctr" defTabSz="1111250">
            <a:lnSpc>
              <a:spcPct val="90000"/>
            </a:lnSpc>
            <a:spcBef>
              <a:spcPct val="0"/>
            </a:spcBef>
            <a:spcAft>
              <a:spcPct val="35000"/>
            </a:spcAft>
          </a:pPr>
          <a:r>
            <a:rPr lang="en-US" sz="2500" kern="1200" dirty="0" err="1" smtClean="0">
              <a:latin typeface="timlas (Headings)"/>
            </a:rPr>
            <a:t>Đào</a:t>
          </a:r>
          <a:r>
            <a:rPr lang="en-US" sz="2500" kern="1200" dirty="0" smtClean="0">
              <a:latin typeface="timlas (Headings)"/>
            </a:rPr>
            <a:t> </a:t>
          </a:r>
          <a:r>
            <a:rPr lang="en-US" sz="2500" kern="1200" dirty="0" err="1" smtClean="0">
              <a:latin typeface="timlas (Headings)"/>
            </a:rPr>
            <a:t>tạo</a:t>
          </a:r>
          <a:r>
            <a:rPr lang="en-US" sz="2500" kern="1200" dirty="0" smtClean="0">
              <a:latin typeface="timlas (Headings)"/>
            </a:rPr>
            <a:t> </a:t>
          </a:r>
          <a:r>
            <a:rPr lang="en-US" sz="2500" kern="1200" dirty="0" err="1" smtClean="0">
              <a:latin typeface="timlas (Headings)"/>
            </a:rPr>
            <a:t>trực</a:t>
          </a:r>
          <a:r>
            <a:rPr lang="en-US" sz="2500" kern="1200" dirty="0" smtClean="0">
              <a:latin typeface="timlas (Headings)"/>
            </a:rPr>
            <a:t> </a:t>
          </a:r>
          <a:r>
            <a:rPr lang="en-US" sz="2500" kern="1200" dirty="0" err="1" smtClean="0">
              <a:latin typeface="timlas (Headings)"/>
            </a:rPr>
            <a:t>tuyến</a:t>
          </a:r>
          <a:r>
            <a:rPr lang="en-US" sz="2500" kern="1200" dirty="0" smtClean="0">
              <a:latin typeface="timlas (Headings)"/>
            </a:rPr>
            <a:t> </a:t>
          </a:r>
          <a:r>
            <a:rPr lang="en-US" sz="2500" kern="1200" dirty="0" err="1" smtClean="0">
              <a:latin typeface="timlas (Headings)"/>
            </a:rPr>
            <a:t>môn</a:t>
          </a:r>
          <a:r>
            <a:rPr lang="en-US" sz="2500" kern="1200" dirty="0" smtClean="0">
              <a:latin typeface="timlas (Headings)"/>
            </a:rPr>
            <a:t> </a:t>
          </a:r>
          <a:r>
            <a:rPr lang="en-US" sz="2500" kern="1200" dirty="0" err="1" smtClean="0">
              <a:latin typeface="timlas (Headings)"/>
            </a:rPr>
            <a:t>giáo</a:t>
          </a:r>
          <a:r>
            <a:rPr lang="en-US" sz="2500" kern="1200" dirty="0" smtClean="0">
              <a:latin typeface="timlas (Headings)"/>
            </a:rPr>
            <a:t> </a:t>
          </a:r>
          <a:r>
            <a:rPr lang="en-US" sz="2500" kern="1200" dirty="0" err="1" smtClean="0">
              <a:latin typeface="timlas (Headings)"/>
            </a:rPr>
            <a:t>dục</a:t>
          </a:r>
          <a:r>
            <a:rPr lang="en-US" sz="2500" kern="1200" dirty="0" smtClean="0">
              <a:latin typeface="timlas (Headings)"/>
            </a:rPr>
            <a:t> </a:t>
          </a:r>
          <a:r>
            <a:rPr lang="en-US" sz="2500" kern="1200" dirty="0" err="1" smtClean="0">
              <a:latin typeface="timlas (Headings)"/>
            </a:rPr>
            <a:t>chính</a:t>
          </a:r>
          <a:r>
            <a:rPr lang="en-US" sz="2500" kern="1200" dirty="0" smtClean="0">
              <a:latin typeface="timlas (Headings)"/>
            </a:rPr>
            <a:t> </a:t>
          </a:r>
          <a:r>
            <a:rPr lang="en-US" sz="2500" kern="1200" dirty="0" err="1" smtClean="0">
              <a:latin typeface="timlas (Headings)"/>
            </a:rPr>
            <a:t>trị</a:t>
          </a:r>
          <a:r>
            <a:rPr lang="en-US" sz="2500" kern="1200" dirty="0" smtClean="0">
              <a:latin typeface="timlas (Headings)"/>
            </a:rPr>
            <a:t> </a:t>
          </a:r>
          <a:r>
            <a:rPr lang="en-US" sz="2500" kern="1200" dirty="0" err="1" smtClean="0">
              <a:latin typeface="timlas (Headings)"/>
            </a:rPr>
            <a:t>là</a:t>
          </a:r>
          <a:r>
            <a:rPr lang="en-US" sz="2500" kern="1200" dirty="0" smtClean="0">
              <a:latin typeface="timlas (Headings)"/>
            </a:rPr>
            <a:t> </a:t>
          </a:r>
          <a:r>
            <a:rPr lang="en-US" sz="2500" kern="1200" dirty="0" err="1" smtClean="0">
              <a:latin typeface="timlas (Headings)"/>
            </a:rPr>
            <a:t>xu</a:t>
          </a:r>
          <a:r>
            <a:rPr lang="en-US" sz="2500" kern="1200" dirty="0" smtClean="0">
              <a:latin typeface="timlas (Headings)"/>
            </a:rPr>
            <a:t> </a:t>
          </a:r>
          <a:r>
            <a:rPr lang="en-US" sz="2500" kern="1200" dirty="0" err="1" smtClean="0">
              <a:latin typeface="timlas (Headings)"/>
            </a:rPr>
            <a:t>hướng</a:t>
          </a:r>
          <a:r>
            <a:rPr lang="en-US" sz="2500" kern="1200" dirty="0" smtClean="0">
              <a:latin typeface="timlas (Headings)"/>
            </a:rPr>
            <a:t> </a:t>
          </a:r>
          <a:r>
            <a:rPr lang="en-US" sz="2500" kern="1200" dirty="0" err="1" smtClean="0">
              <a:latin typeface="timlas (Headings)"/>
            </a:rPr>
            <a:t>được</a:t>
          </a:r>
          <a:r>
            <a:rPr lang="en-US" sz="2500" kern="1200" dirty="0" smtClean="0">
              <a:latin typeface="timlas (Headings)"/>
            </a:rPr>
            <a:t> </a:t>
          </a:r>
          <a:r>
            <a:rPr lang="en-US" sz="2500" kern="1200" dirty="0" err="1" smtClean="0">
              <a:latin typeface="timlas (Headings)"/>
            </a:rPr>
            <a:t>áp</a:t>
          </a:r>
          <a:r>
            <a:rPr lang="en-US" sz="2500" kern="1200" dirty="0" smtClean="0">
              <a:latin typeface="timlas (Headings)"/>
            </a:rPr>
            <a:t> </a:t>
          </a:r>
          <a:r>
            <a:rPr lang="en-US" sz="2500" kern="1200" dirty="0" err="1" smtClean="0">
              <a:latin typeface="timlas (Headings)"/>
            </a:rPr>
            <a:t>dụng</a:t>
          </a:r>
          <a:r>
            <a:rPr lang="en-US" sz="2500" kern="1200" dirty="0" smtClean="0">
              <a:latin typeface="timlas (Headings)"/>
            </a:rPr>
            <a:t> </a:t>
          </a:r>
          <a:r>
            <a:rPr lang="en-US" sz="2500" kern="1200" dirty="0" err="1" smtClean="0">
              <a:latin typeface="timlas (Headings)"/>
            </a:rPr>
            <a:t>tại</a:t>
          </a:r>
          <a:r>
            <a:rPr lang="en-US" sz="2500" kern="1200" dirty="0" smtClean="0">
              <a:latin typeface="timlas (Headings)"/>
            </a:rPr>
            <a:t> </a:t>
          </a:r>
          <a:r>
            <a:rPr lang="en-US" sz="2500" kern="1200" dirty="0" err="1" smtClean="0">
              <a:latin typeface="timlas (Headings)"/>
            </a:rPr>
            <a:t>trường</a:t>
          </a:r>
          <a:r>
            <a:rPr lang="en-US" sz="2500" kern="1200" dirty="0" smtClean="0">
              <a:latin typeface="timlas (Headings)"/>
            </a:rPr>
            <a:t> </a:t>
          </a:r>
          <a:r>
            <a:rPr lang="en-US" sz="2500" kern="1200" dirty="0" err="1" smtClean="0">
              <a:latin typeface="timlas (Headings)"/>
            </a:rPr>
            <a:t>cao</a:t>
          </a:r>
          <a:r>
            <a:rPr lang="en-US" sz="2500" kern="1200" dirty="0" smtClean="0">
              <a:latin typeface="timlas (Headings)"/>
            </a:rPr>
            <a:t> </a:t>
          </a:r>
          <a:r>
            <a:rPr lang="en-US" sz="2500" kern="1200" dirty="0" err="1" smtClean="0">
              <a:latin typeface="timlas (Headings)"/>
            </a:rPr>
            <a:t>đẳng</a:t>
          </a:r>
          <a:r>
            <a:rPr lang="en-US" sz="2500" kern="1200" dirty="0" smtClean="0">
              <a:latin typeface="timlas (Headings)"/>
            </a:rPr>
            <a:t> </a:t>
          </a:r>
          <a:r>
            <a:rPr lang="en-US" sz="2500" kern="1200" dirty="0" err="1" smtClean="0">
              <a:latin typeface="timlas (Headings)"/>
            </a:rPr>
            <a:t>Lý</a:t>
          </a:r>
          <a:r>
            <a:rPr lang="en-US" sz="2500" kern="1200" dirty="0" smtClean="0">
              <a:latin typeface="timlas (Headings)"/>
            </a:rPr>
            <a:t> </a:t>
          </a:r>
          <a:r>
            <a:rPr lang="en-US" sz="2500" kern="1200" dirty="0" err="1" smtClean="0">
              <a:latin typeface="timlas (Headings)"/>
            </a:rPr>
            <a:t>Tự</a:t>
          </a:r>
          <a:r>
            <a:rPr lang="en-US" sz="2500" kern="1200" dirty="0" smtClean="0">
              <a:latin typeface="timlas (Headings)"/>
            </a:rPr>
            <a:t> </a:t>
          </a:r>
          <a:r>
            <a:rPr lang="en-US" sz="2500" kern="1200" dirty="0" err="1" smtClean="0">
              <a:latin typeface="timlas (Headings)"/>
            </a:rPr>
            <a:t>Trọng</a:t>
          </a:r>
          <a:r>
            <a:rPr lang="en-US" sz="2500" kern="1200" dirty="0" smtClean="0">
              <a:latin typeface="timlas (Headings)"/>
            </a:rPr>
            <a:t> </a:t>
          </a:r>
          <a:r>
            <a:rPr lang="en-US" sz="2500" kern="1200" dirty="0" err="1" smtClean="0">
              <a:latin typeface="timlas (Headings)"/>
            </a:rPr>
            <a:t>là</a:t>
          </a:r>
          <a:r>
            <a:rPr lang="en-US" sz="2500" kern="1200" dirty="0" smtClean="0">
              <a:latin typeface="timlas (Headings)"/>
            </a:rPr>
            <a:t> </a:t>
          </a:r>
          <a:r>
            <a:rPr lang="en-US" sz="2500" kern="1200" dirty="0" err="1" smtClean="0">
              <a:latin typeface="timlas (Headings)"/>
            </a:rPr>
            <a:t>một</a:t>
          </a:r>
          <a:r>
            <a:rPr lang="en-US" sz="2500" kern="1200" dirty="0" smtClean="0">
              <a:latin typeface="timlas (Headings)"/>
            </a:rPr>
            <a:t> </a:t>
          </a:r>
          <a:r>
            <a:rPr lang="en-US" sz="2500" kern="1200" dirty="0" err="1" smtClean="0">
              <a:latin typeface="timlas (Headings)"/>
            </a:rPr>
            <a:t>yêu</a:t>
          </a:r>
          <a:r>
            <a:rPr lang="en-US" sz="2500" kern="1200" dirty="0" smtClean="0">
              <a:latin typeface="timlas (Headings)"/>
            </a:rPr>
            <a:t> </a:t>
          </a:r>
          <a:r>
            <a:rPr lang="en-US" sz="2500" kern="1200" dirty="0" err="1" smtClean="0">
              <a:latin typeface="timlas (Headings)"/>
            </a:rPr>
            <a:t>cầu</a:t>
          </a:r>
          <a:r>
            <a:rPr lang="en-US" sz="2500" kern="1200" dirty="0" smtClean="0">
              <a:latin typeface="timlas (Headings)"/>
            </a:rPr>
            <a:t> </a:t>
          </a:r>
          <a:r>
            <a:rPr lang="en-US" sz="2500" kern="1200" dirty="0" err="1" smtClean="0">
              <a:latin typeface="timlas (Headings)"/>
            </a:rPr>
            <a:t>cấp</a:t>
          </a:r>
          <a:r>
            <a:rPr lang="en-US" sz="2500" kern="1200" dirty="0" smtClean="0">
              <a:latin typeface="timlas (Headings)"/>
            </a:rPr>
            <a:t> </a:t>
          </a:r>
          <a:r>
            <a:rPr lang="en-US" sz="2500" kern="1200" dirty="0" err="1" smtClean="0">
              <a:latin typeface="timlas (Headings)"/>
            </a:rPr>
            <a:t>thiết</a:t>
          </a:r>
          <a:r>
            <a:rPr lang="en-US" sz="2500" kern="1200" dirty="0" smtClean="0">
              <a:latin typeface="timlas (Headings)"/>
            </a:rPr>
            <a:t> </a:t>
          </a:r>
          <a:r>
            <a:rPr lang="en-US" sz="2500" kern="1200" dirty="0" err="1" smtClean="0">
              <a:latin typeface="timlas (Headings)"/>
            </a:rPr>
            <a:t>phù</a:t>
          </a:r>
          <a:r>
            <a:rPr lang="en-US" sz="2500" kern="1200" dirty="0" smtClean="0">
              <a:latin typeface="timlas (Headings)"/>
            </a:rPr>
            <a:t> </a:t>
          </a:r>
          <a:r>
            <a:rPr lang="en-US" sz="2500" kern="1200" dirty="0" err="1" smtClean="0">
              <a:latin typeface="timlas (Headings)"/>
            </a:rPr>
            <a:t>hợp</a:t>
          </a:r>
          <a:r>
            <a:rPr lang="en-US" sz="2500" kern="1200" dirty="0" smtClean="0">
              <a:latin typeface="timlas (Headings)"/>
            </a:rPr>
            <a:t> </a:t>
          </a:r>
          <a:r>
            <a:rPr lang="en-US" sz="2500" kern="1200" dirty="0" err="1" smtClean="0">
              <a:latin typeface="timlas (Headings)"/>
            </a:rPr>
            <a:t>với</a:t>
          </a:r>
          <a:r>
            <a:rPr lang="en-US" sz="2500" kern="1200" dirty="0" smtClean="0">
              <a:latin typeface="timlas (Headings)"/>
            </a:rPr>
            <a:t> </a:t>
          </a:r>
          <a:r>
            <a:rPr lang="en-US" sz="2500" kern="1200" dirty="0" err="1" smtClean="0">
              <a:latin typeface="timlas (Headings)"/>
            </a:rPr>
            <a:t>khách</a:t>
          </a:r>
          <a:r>
            <a:rPr lang="en-US" sz="2500" kern="1200" dirty="0" smtClean="0">
              <a:latin typeface="timlas (Headings)"/>
            </a:rPr>
            <a:t> </a:t>
          </a:r>
          <a:r>
            <a:rPr lang="en-US" sz="2500" kern="1200" dirty="0" err="1" smtClean="0">
              <a:latin typeface="timlas (Headings)"/>
            </a:rPr>
            <a:t>quan</a:t>
          </a:r>
          <a:r>
            <a:rPr lang="en-US" sz="2500" kern="1200" dirty="0" smtClean="0">
              <a:latin typeface="timlas (Headings)"/>
            </a:rPr>
            <a:t> </a:t>
          </a:r>
          <a:r>
            <a:rPr lang="en-US" sz="2500" kern="1200" dirty="0" err="1" smtClean="0">
              <a:latin typeface="timlas (Headings)"/>
            </a:rPr>
            <a:t>đặt</a:t>
          </a:r>
          <a:r>
            <a:rPr lang="en-US" sz="2500" kern="1200" dirty="0" smtClean="0">
              <a:latin typeface="timlas (Headings)"/>
            </a:rPr>
            <a:t> </a:t>
          </a:r>
          <a:r>
            <a:rPr lang="en-US" sz="2500" kern="1200" dirty="0" err="1" smtClean="0">
              <a:latin typeface="timlas (Headings)"/>
            </a:rPr>
            <a:t>ra.</a:t>
          </a:r>
          <a:endParaRPr lang="en-US" sz="2500" kern="1200" dirty="0">
            <a:latin typeface="timlas (Headings)"/>
          </a:endParaRPr>
        </a:p>
      </dsp:txBody>
      <dsp:txXfrm>
        <a:off x="116391" y="2946926"/>
        <a:ext cx="7920000" cy="1402286"/>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D67A140-C3A5-43E4-BD28-3C31B61E6EA3}">
      <dsp:nvSpPr>
        <dsp:cNvPr id="0" name=""/>
        <dsp:cNvSpPr/>
      </dsp:nvSpPr>
      <dsp:spPr>
        <a:xfrm>
          <a:off x="0" y="1042566"/>
          <a:ext cx="7210716" cy="529200"/>
        </a:xfrm>
        <a:prstGeom prst="rect">
          <a:avLst/>
        </a:prstGeom>
        <a:solidFill>
          <a:schemeClr val="lt1">
            <a:alpha val="90000"/>
            <a:hueOff val="0"/>
            <a:satOff val="0"/>
            <a:lumOff val="0"/>
            <a:alphaOff val="0"/>
          </a:schemeClr>
        </a:solidFill>
        <a:ln w="12700" cap="flat" cmpd="sng" algn="ctr">
          <a:solidFill>
            <a:schemeClr val="accent5">
              <a:lumMod val="50000"/>
            </a:schemeClr>
          </a:solidFill>
          <a:prstDash val="solid"/>
          <a:miter lim="800000"/>
        </a:ln>
        <a:effectLst/>
      </dsp:spPr>
      <dsp:style>
        <a:lnRef idx="2">
          <a:scrgbClr r="0" g="0" b="0"/>
        </a:lnRef>
        <a:fillRef idx="1">
          <a:scrgbClr r="0" g="0" b="0"/>
        </a:fillRef>
        <a:effectRef idx="0">
          <a:scrgbClr r="0" g="0" b="0"/>
        </a:effectRef>
        <a:fontRef idx="minor"/>
      </dsp:style>
    </dsp:sp>
    <dsp:sp modelId="{A8B898EB-38C9-408E-9FE2-CB5C874FA50A}">
      <dsp:nvSpPr>
        <dsp:cNvPr id="0" name=""/>
        <dsp:cNvSpPr/>
      </dsp:nvSpPr>
      <dsp:spPr>
        <a:xfrm>
          <a:off x="360535" y="41470"/>
          <a:ext cx="6222509" cy="1311056"/>
        </a:xfrm>
        <a:prstGeom prst="roundRect">
          <a:avLst/>
        </a:prstGeom>
        <a:solidFill>
          <a:schemeClr val="accent5">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784" tIns="0" rIns="190784" bIns="0" numCol="1" spcCol="1270" anchor="ctr" anchorCtr="0">
          <a:noAutofit/>
        </a:bodyPr>
        <a:lstStyle/>
        <a:p>
          <a:pPr lvl="0" algn="l" defTabSz="1244600">
            <a:lnSpc>
              <a:spcPct val="90000"/>
            </a:lnSpc>
            <a:spcBef>
              <a:spcPct val="0"/>
            </a:spcBef>
            <a:spcAft>
              <a:spcPct val="35000"/>
            </a:spcAft>
          </a:pPr>
          <a:r>
            <a:rPr lang="en-US" sz="2800" b="1" kern="1200" dirty="0" smtClean="0"/>
            <a:t>1. </a:t>
          </a:r>
          <a:r>
            <a:rPr lang="en-US" sz="2800" b="1" kern="1200" dirty="0" err="1" smtClean="0"/>
            <a:t>Khái</a:t>
          </a:r>
          <a:r>
            <a:rPr lang="en-US" sz="2800" b="1" kern="1200" dirty="0" smtClean="0"/>
            <a:t> </a:t>
          </a:r>
          <a:r>
            <a:rPr lang="en-US" sz="2800" b="1" kern="1200" dirty="0" err="1" smtClean="0"/>
            <a:t>quát</a:t>
          </a:r>
          <a:r>
            <a:rPr lang="en-US" sz="2800" b="1" kern="1200" dirty="0" smtClean="0"/>
            <a:t> </a:t>
          </a:r>
          <a:r>
            <a:rPr lang="en-US" sz="2800" b="1" kern="1200" dirty="0" err="1" smtClean="0"/>
            <a:t>về</a:t>
          </a:r>
          <a:r>
            <a:rPr lang="en-US" sz="2800" b="1" kern="1200" dirty="0" smtClean="0"/>
            <a:t> </a:t>
          </a:r>
          <a:r>
            <a:rPr lang="en-US" sz="2800" b="1" kern="1200" dirty="0" err="1" smtClean="0"/>
            <a:t>về</a:t>
          </a:r>
          <a:r>
            <a:rPr lang="en-US" sz="2800" b="1" kern="1200" dirty="0" smtClean="0"/>
            <a:t> </a:t>
          </a:r>
          <a:r>
            <a:rPr lang="en-US" sz="2800" b="1" kern="1200" dirty="0" err="1" smtClean="0"/>
            <a:t>giảng</a:t>
          </a:r>
          <a:r>
            <a:rPr lang="en-US" sz="2800" b="1" kern="1200" dirty="0" smtClean="0"/>
            <a:t> </a:t>
          </a:r>
          <a:r>
            <a:rPr lang="en-US" sz="2800" b="1" kern="1200" dirty="0" err="1" smtClean="0"/>
            <a:t>dạy</a:t>
          </a:r>
          <a:r>
            <a:rPr lang="en-US" sz="2800" b="1" kern="1200" dirty="0" smtClean="0"/>
            <a:t> </a:t>
          </a:r>
          <a:r>
            <a:rPr lang="en-US" sz="2800" b="1" kern="1200" dirty="0" err="1" smtClean="0"/>
            <a:t>trực</a:t>
          </a:r>
          <a:r>
            <a:rPr lang="en-US" sz="2800" b="1" kern="1200" dirty="0" smtClean="0"/>
            <a:t> </a:t>
          </a:r>
          <a:r>
            <a:rPr lang="en-US" sz="2800" b="1" kern="1200" dirty="0" err="1" smtClean="0"/>
            <a:t>tuyến</a:t>
          </a:r>
          <a:r>
            <a:rPr lang="en-US" sz="2800" b="1" kern="1200" dirty="0" smtClean="0"/>
            <a:t> (E-learning)</a:t>
          </a:r>
          <a:endParaRPr lang="en-US" sz="2800" kern="1200" dirty="0">
            <a:latin typeface="Tahoma" panose="020B0604030504040204" pitchFamily="34" charset="0"/>
            <a:ea typeface="Tahoma" panose="020B0604030504040204" pitchFamily="34" charset="0"/>
            <a:cs typeface="Tahoma" panose="020B0604030504040204" pitchFamily="34" charset="0"/>
          </a:endParaRPr>
        </a:p>
      </dsp:txBody>
      <dsp:txXfrm>
        <a:off x="424535" y="105470"/>
        <a:ext cx="6094509" cy="1183056"/>
      </dsp:txXfrm>
    </dsp:sp>
    <dsp:sp modelId="{87E2FD7C-0729-47B8-B1FB-A44E439BE764}">
      <dsp:nvSpPr>
        <dsp:cNvPr id="0" name=""/>
        <dsp:cNvSpPr/>
      </dsp:nvSpPr>
      <dsp:spPr>
        <a:xfrm>
          <a:off x="0" y="2654231"/>
          <a:ext cx="7210716" cy="529200"/>
        </a:xfrm>
        <a:prstGeom prst="rect">
          <a:avLst/>
        </a:prstGeom>
        <a:solidFill>
          <a:schemeClr val="lt1">
            <a:alpha val="90000"/>
            <a:hueOff val="0"/>
            <a:satOff val="0"/>
            <a:lumOff val="0"/>
            <a:alphaOff val="0"/>
          </a:schemeClr>
        </a:solidFill>
        <a:ln w="12700" cap="flat" cmpd="sng" algn="ctr">
          <a:solidFill>
            <a:schemeClr val="accent2"/>
          </a:solidFill>
          <a:prstDash val="solid"/>
          <a:miter lim="800000"/>
        </a:ln>
        <a:effectLst/>
      </dsp:spPr>
      <dsp:style>
        <a:lnRef idx="2">
          <a:scrgbClr r="0" g="0" b="0"/>
        </a:lnRef>
        <a:fillRef idx="1">
          <a:scrgbClr r="0" g="0" b="0"/>
        </a:fillRef>
        <a:effectRef idx="0">
          <a:scrgbClr r="0" g="0" b="0"/>
        </a:effectRef>
        <a:fontRef idx="minor"/>
      </dsp:style>
    </dsp:sp>
    <dsp:sp modelId="{9F236B2A-6433-401D-953E-FC86D923A3BE}">
      <dsp:nvSpPr>
        <dsp:cNvPr id="0" name=""/>
        <dsp:cNvSpPr/>
      </dsp:nvSpPr>
      <dsp:spPr>
        <a:xfrm>
          <a:off x="360535" y="1685166"/>
          <a:ext cx="6222509" cy="1279025"/>
        </a:xfrm>
        <a:prstGeom prst="roundRect">
          <a:avLst/>
        </a:prstGeom>
        <a:solidFill>
          <a:schemeClr val="accent2">
            <a:lumMod val="75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784" tIns="0" rIns="190784" bIns="0" numCol="1" spcCol="1270" anchor="ctr" anchorCtr="0">
          <a:noAutofit/>
        </a:bodyPr>
        <a:lstStyle/>
        <a:p>
          <a:pPr lvl="0" algn="l" defTabSz="1244600">
            <a:lnSpc>
              <a:spcPct val="90000"/>
            </a:lnSpc>
            <a:spcBef>
              <a:spcPct val="0"/>
            </a:spcBef>
            <a:spcAft>
              <a:spcPct val="35000"/>
            </a:spcAft>
          </a:pPr>
          <a:r>
            <a:rPr lang="en-US" sz="2800" kern="1200" dirty="0" smtClean="0">
              <a:latin typeface="Tahoma" panose="020B0604030504040204" pitchFamily="34" charset="0"/>
              <a:ea typeface="Tahoma" panose="020B0604030504040204" pitchFamily="34" charset="0"/>
              <a:cs typeface="Tahoma" panose="020B0604030504040204" pitchFamily="34" charset="0"/>
            </a:rPr>
            <a:t>2. </a:t>
          </a:r>
          <a:r>
            <a:rPr lang="en-US" sz="2800" kern="1200" dirty="0" err="1" smtClean="0">
              <a:latin typeface="Tahoma" panose="020B0604030504040204" pitchFamily="34" charset="0"/>
              <a:ea typeface="Tahoma" panose="020B0604030504040204" pitchFamily="34" charset="0"/>
              <a:cs typeface="Tahoma" panose="020B0604030504040204" pitchFamily="34" charset="0"/>
            </a:rPr>
            <a:t>Cơ</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hội</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và</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thách</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thức</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giảng</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dạy</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trực</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tuyến</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môn</a:t>
          </a:r>
          <a:r>
            <a:rPr lang="en-US" sz="2800" kern="1200" dirty="0" smtClean="0">
              <a:latin typeface="Tahoma" panose="020B0604030504040204" pitchFamily="34" charset="0"/>
              <a:ea typeface="Tahoma" panose="020B0604030504040204" pitchFamily="34" charset="0"/>
              <a:cs typeface="Tahoma" panose="020B0604030504040204" pitchFamily="34" charset="0"/>
            </a:rPr>
            <a:t> GDCT</a:t>
          </a:r>
          <a:endParaRPr lang="en-US" sz="2800" kern="1200" dirty="0">
            <a:latin typeface="Tahoma" panose="020B0604030504040204" pitchFamily="34" charset="0"/>
            <a:ea typeface="Tahoma" panose="020B0604030504040204" pitchFamily="34" charset="0"/>
            <a:cs typeface="Tahoma" panose="020B0604030504040204" pitchFamily="34" charset="0"/>
          </a:endParaRPr>
        </a:p>
      </dsp:txBody>
      <dsp:txXfrm>
        <a:off x="422972" y="1747603"/>
        <a:ext cx="6097635" cy="1154151"/>
      </dsp:txXfrm>
    </dsp:sp>
    <dsp:sp modelId="{E7351307-5BD1-403B-A1BF-1058796C5E99}">
      <dsp:nvSpPr>
        <dsp:cNvPr id="0" name=""/>
        <dsp:cNvSpPr/>
      </dsp:nvSpPr>
      <dsp:spPr>
        <a:xfrm>
          <a:off x="0" y="4372708"/>
          <a:ext cx="7210716" cy="529200"/>
        </a:xfrm>
        <a:prstGeom prst="rect">
          <a:avLst/>
        </a:prstGeom>
        <a:solidFill>
          <a:schemeClr val="lt1">
            <a:alpha val="90000"/>
            <a:hueOff val="0"/>
            <a:satOff val="0"/>
            <a:lumOff val="0"/>
            <a:alphaOff val="0"/>
          </a:schemeClr>
        </a:solidFill>
        <a:ln w="12700" cap="flat" cmpd="sng" algn="ctr">
          <a:solidFill>
            <a:srgbClr val="FFD347"/>
          </a:solidFill>
          <a:prstDash val="solid"/>
          <a:miter lim="800000"/>
        </a:ln>
        <a:effectLst/>
      </dsp:spPr>
      <dsp:style>
        <a:lnRef idx="2">
          <a:scrgbClr r="0" g="0" b="0"/>
        </a:lnRef>
        <a:fillRef idx="1">
          <a:scrgbClr r="0" g="0" b="0"/>
        </a:fillRef>
        <a:effectRef idx="0">
          <a:scrgbClr r="0" g="0" b="0"/>
        </a:effectRef>
        <a:fontRef idx="minor"/>
      </dsp:style>
    </dsp:sp>
    <dsp:sp modelId="{12FEB779-618B-4854-88E9-390575D436B8}">
      <dsp:nvSpPr>
        <dsp:cNvPr id="0" name=""/>
        <dsp:cNvSpPr/>
      </dsp:nvSpPr>
      <dsp:spPr>
        <a:xfrm>
          <a:off x="360535" y="3296831"/>
          <a:ext cx="6391398" cy="1385837"/>
        </a:xfrm>
        <a:prstGeom prst="roundRect">
          <a:avLst/>
        </a:prstGeom>
        <a:solidFill>
          <a:schemeClr val="accent4">
            <a:lumMod val="5000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90784" tIns="0" rIns="190784" bIns="0" numCol="1" spcCol="1270" anchor="ctr" anchorCtr="0">
          <a:noAutofit/>
        </a:bodyPr>
        <a:lstStyle/>
        <a:p>
          <a:pPr lvl="0" algn="l" defTabSz="1244600">
            <a:lnSpc>
              <a:spcPct val="90000"/>
            </a:lnSpc>
            <a:spcBef>
              <a:spcPct val="0"/>
            </a:spcBef>
            <a:spcAft>
              <a:spcPct val="35000"/>
            </a:spcAft>
          </a:pPr>
          <a:r>
            <a:rPr lang="en-US" sz="2800" kern="1200" dirty="0" smtClean="0">
              <a:latin typeface="Tahoma" panose="020B0604030504040204" pitchFamily="34" charset="0"/>
              <a:ea typeface="Tahoma" panose="020B0604030504040204" pitchFamily="34" charset="0"/>
              <a:cs typeface="Tahoma" panose="020B0604030504040204" pitchFamily="34" charset="0"/>
            </a:rPr>
            <a:t>3. </a:t>
          </a:r>
          <a:r>
            <a:rPr lang="en-US" sz="2800" kern="1200" dirty="0" err="1" smtClean="0">
              <a:latin typeface="Tahoma" panose="020B0604030504040204" pitchFamily="34" charset="0"/>
              <a:ea typeface="Tahoma" panose="020B0604030504040204" pitchFamily="34" charset="0"/>
              <a:cs typeface="Tahoma" panose="020B0604030504040204" pitchFamily="34" charset="0"/>
            </a:rPr>
            <a:t>Một</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số</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giải</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pháp</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cơ</a:t>
          </a:r>
          <a:r>
            <a:rPr lang="en-US" sz="2800" kern="1200" dirty="0" smtClean="0">
              <a:latin typeface="Tahoma" panose="020B0604030504040204" pitchFamily="34" charset="0"/>
              <a:ea typeface="Tahoma" panose="020B0604030504040204" pitchFamily="34" charset="0"/>
              <a:cs typeface="Tahoma" panose="020B0604030504040204" pitchFamily="34" charset="0"/>
            </a:rPr>
            <a:t> </a:t>
          </a:r>
          <a:r>
            <a:rPr lang="en-US" sz="2800" kern="1200" dirty="0" err="1" smtClean="0">
              <a:latin typeface="Tahoma" panose="020B0604030504040204" pitchFamily="34" charset="0"/>
              <a:ea typeface="Tahoma" panose="020B0604030504040204" pitchFamily="34" charset="0"/>
              <a:cs typeface="Tahoma" panose="020B0604030504040204" pitchFamily="34" charset="0"/>
            </a:rPr>
            <a:t>bản</a:t>
          </a:r>
          <a:endParaRPr lang="en-US" sz="2800" kern="1200" dirty="0">
            <a:latin typeface="Tahoma" panose="020B0604030504040204" pitchFamily="34" charset="0"/>
            <a:ea typeface="Tahoma" panose="020B0604030504040204" pitchFamily="34" charset="0"/>
            <a:cs typeface="Tahoma" panose="020B0604030504040204" pitchFamily="34" charset="0"/>
          </a:endParaRPr>
        </a:p>
      </dsp:txBody>
      <dsp:txXfrm>
        <a:off x="428186" y="3364482"/>
        <a:ext cx="6256096" cy="1250535"/>
      </dsp:txXfrm>
    </dsp:sp>
  </dsp:spTree>
</dsp:drawing>
</file>

<file path=ppt/diagrams/layout1.xml><?xml version="1.0" encoding="utf-8"?>
<dgm:layoutDef xmlns:dgm="http://schemas.openxmlformats.org/drawingml/2006/diagram" xmlns:a="http://schemas.openxmlformats.org/drawingml/2006/main" uniqueId="urn:diagrams.loki3.com/VaryingWidthList">
  <dgm:title val="Varying Width List"/>
  <dgm:desc val="Use for emphasizing items of different weights.  Good for large amounts of Level 1 text.  The width of each shape is independently determined based on its text."/>
  <dgm:catLst>
    <dgm:cat type="list" pri="4160"/>
    <dgm:cat type="officeonline" pri="5000"/>
  </dgm:catLst>
  <dgm:sampData useDef="1">
    <dgm:dataModel>
      <dgm:ptLst/>
      <dgm:bg/>
      <dgm:whole/>
    </dgm:dataModel>
  </dgm:sampData>
  <dgm:styleData useDef="1">
    <dgm:dataModel>
      <dgm:ptLst/>
      <dgm:bg/>
      <dgm:whole/>
    </dgm:dataModel>
  </dgm:styleData>
  <dgm:clrData useDef="1">
    <dgm:dataModel>
      <dgm:ptLst/>
      <dgm:bg/>
      <dgm:whole/>
    </dgm:dataModel>
  </dgm:clrData>
  <dgm:layoutNode name="Name0">
    <dgm:varLst>
      <dgm:resizeHandles/>
    </dgm:varLst>
    <dgm:alg type="lin">
      <dgm:param type="linDir" val="fromT"/>
    </dgm:alg>
    <dgm:shape xmlns:r="http://schemas.openxmlformats.org/officeDocument/2006/relationships" r:blip="">
      <dgm:adjLst/>
    </dgm:shape>
    <dgm:presOf/>
    <dgm:constrLst>
      <dgm:constr type="w" for="ch" forName="text" val="20"/>
      <dgm:constr type="h" for="ch" forName="text" refType="h"/>
      <dgm:constr type="primFontSz" for="ch" forName="text" op="equ" val="65"/>
      <dgm:constr type="h" for="ch" forName="space" refType="h" fact="0.05"/>
    </dgm:constrLst>
    <dgm:forEach name="Name1" axis="ch" ptType="node">
      <dgm:layoutNode name="text" styleLbl="node1">
        <dgm:varLst>
          <dgm:bulletEnabled val="1"/>
        </dgm:varLst>
        <dgm:alg type="tx"/>
        <dgm:shape xmlns:r="http://schemas.openxmlformats.org/officeDocument/2006/relationships" type="rect" r:blip="">
          <dgm:adjLst/>
        </dgm:shape>
        <dgm:presOf axis="desOrSelf" ptType="node"/>
        <dgm:constrLst>
          <dgm:constr type="tMarg" refType="primFontSz" fact="0.2"/>
          <dgm:constr type="bMarg" refType="primFontSz" fact="0.2"/>
          <dgm:constr type="lMarg" refType="primFontSz" fact="0.2"/>
          <dgm:constr type="rMarg" refType="primFontSz" fact="0.2"/>
        </dgm:constrLst>
        <dgm:ruleLst>
          <dgm:rule type="w" val="INF" fact="NaN" max="NaN"/>
          <dgm:rule type="primFontSz" val="5" fact="NaN" max="NaN"/>
        </dgm:ruleLst>
      </dgm:layoutNode>
      <dgm:choose name="Name2">
        <dgm:if name="Name3" axis="par ch" ptType="doc node" func="cnt" op="gte" val="2">
          <dgm:forEach name="Name4" axis="followSib" ptType="sibTrans" cnt="1">
            <dgm:layoutNode name="space">
              <dgm:alg type="sp"/>
              <dgm:shape xmlns:r="http://schemas.openxmlformats.org/officeDocument/2006/relationships" r:blip="">
                <dgm:adjLst/>
              </dgm:shape>
              <dgm:presOf/>
            </dgm:layoutNode>
          </dgm:forEach>
        </dgm:if>
        <dgm:else name="Name5"/>
      </dgm:choose>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8.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12F9B0E6-B9BF-4E2D-AE08-8C7EBB196A2E}" type="datetimeFigureOut">
              <a:rPr lang="en-US" smtClean="0"/>
              <a:t>19/6/2020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853816F-A1CF-4485-B308-1B9F14B36EAD}" type="slidenum">
              <a:rPr lang="en-US" smtClean="0"/>
              <a:t>‹#›</a:t>
            </a:fld>
            <a:endParaRPr lang="en-US"/>
          </a:p>
        </p:txBody>
      </p:sp>
    </p:spTree>
    <p:extLst>
      <p:ext uri="{BB962C8B-B14F-4D97-AF65-F5344CB8AC3E}">
        <p14:creationId xmlns:p14="http://schemas.microsoft.com/office/powerpoint/2010/main" val="172683917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C853816F-A1CF-4485-B308-1B9F14B36EAD}" type="slidenum">
              <a:rPr lang="en-US" smtClean="0"/>
              <a:t>3</a:t>
            </a:fld>
            <a:endParaRPr lang="en-US"/>
          </a:p>
        </p:txBody>
      </p:sp>
    </p:spTree>
    <p:extLst>
      <p:ext uri="{BB962C8B-B14F-4D97-AF65-F5344CB8AC3E}">
        <p14:creationId xmlns:p14="http://schemas.microsoft.com/office/powerpoint/2010/main" val="143253991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7025FD9-6782-4777-BD37-B8EEBEF1E49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172937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7025FD9-6782-4777-BD37-B8EEBEF1E49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7394495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F7025FD9-6782-4777-BD37-B8EEBEF1E497}"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90820751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E8C15C5-0688-5345-99FC-721E08AD15D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13</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6200975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5E8C15C5-0688-5345-99FC-721E08AD15D5}"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865096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8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80C5E7-B1A1-4648-89D2-17B0F1E7F5B3}"/>
              </a:ext>
            </a:extLst>
          </p:cNvPr>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a:extLst>
              <a:ext uri="{FF2B5EF4-FFF2-40B4-BE49-F238E27FC236}">
                <a16:creationId xmlns:a16="http://schemas.microsoft.com/office/drawing/2014/main" id="{5D140298-3E00-4E73-B947-697E6928286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a:extLst>
              <a:ext uri="{FF2B5EF4-FFF2-40B4-BE49-F238E27FC236}">
                <a16:creationId xmlns:a16="http://schemas.microsoft.com/office/drawing/2014/main" id="{A6BB99EB-0E86-4FEA-A9C4-501D4E755A2B}"/>
              </a:ext>
            </a:extLst>
          </p:cNvPr>
          <p:cNvSpPr>
            <a:spLocks noGrp="1"/>
          </p:cNvSpPr>
          <p:nvPr>
            <p:ph type="dt" sz="half" idx="10"/>
          </p:nvPr>
        </p:nvSpPr>
        <p:spPr/>
        <p:txBody>
          <a:bodyPr/>
          <a:lstStyle/>
          <a:p>
            <a:fld id="{3133F5E9-5DAC-4C4A-9DF5-C2B87276BCC8}" type="datetimeFigureOut">
              <a:rPr lang="en-US" smtClean="0"/>
              <a:t>19/6/2020</a:t>
            </a:fld>
            <a:endParaRPr lang="en-US" dirty="0"/>
          </a:p>
        </p:txBody>
      </p:sp>
      <p:sp>
        <p:nvSpPr>
          <p:cNvPr id="5" name="Footer Placeholder 4">
            <a:extLst>
              <a:ext uri="{FF2B5EF4-FFF2-40B4-BE49-F238E27FC236}">
                <a16:creationId xmlns:a16="http://schemas.microsoft.com/office/drawing/2014/main" id="{6731F536-58DF-4935-AE3B-7A08C03124E4}"/>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FE995127-BE30-42B7-9BE5-B83CC6A2E685}"/>
              </a:ext>
            </a:extLst>
          </p:cNvPr>
          <p:cNvSpPr>
            <a:spLocks noGrp="1"/>
          </p:cNvSpPr>
          <p:nvPr>
            <p:ph type="sldNum" sz="quarter" idx="12"/>
          </p:nvPr>
        </p:nvSpPr>
        <p:spPr/>
        <p:txBody>
          <a:bodyPr/>
          <a:lstStyle/>
          <a:p>
            <a:fld id="{ACEC5C30-0B3A-4B13-ADDD-7C63C8AA921B}" type="slidenum">
              <a:rPr lang="en-US" smtClean="0"/>
              <a:t>‹#›</a:t>
            </a:fld>
            <a:endParaRPr lang="en-US" dirty="0"/>
          </a:p>
        </p:txBody>
      </p:sp>
    </p:spTree>
    <p:extLst>
      <p:ext uri="{BB962C8B-B14F-4D97-AF65-F5344CB8AC3E}">
        <p14:creationId xmlns:p14="http://schemas.microsoft.com/office/powerpoint/2010/main" val="300975183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AE108-9C7F-4CDC-AD71-B576580A199F}"/>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5A103746-779A-435F-995A-5BF82C86C297}"/>
              </a:ext>
            </a:extLst>
          </p:cNvPr>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5984E866-B322-455F-AC32-8C164B8CD9C7}"/>
              </a:ext>
            </a:extLst>
          </p:cNvPr>
          <p:cNvSpPr>
            <a:spLocks noGrp="1"/>
          </p:cNvSpPr>
          <p:nvPr>
            <p:ph type="dt" sz="half" idx="10"/>
          </p:nvPr>
        </p:nvSpPr>
        <p:spPr/>
        <p:txBody>
          <a:bodyPr/>
          <a:lstStyle/>
          <a:p>
            <a:fld id="{3133F5E9-5DAC-4C4A-9DF5-C2B87276BCC8}" type="datetimeFigureOut">
              <a:rPr lang="en-US" smtClean="0"/>
              <a:t>19/6/2020</a:t>
            </a:fld>
            <a:endParaRPr lang="en-US" dirty="0"/>
          </a:p>
        </p:txBody>
      </p:sp>
      <p:sp>
        <p:nvSpPr>
          <p:cNvPr id="5" name="Footer Placeholder 4">
            <a:extLst>
              <a:ext uri="{FF2B5EF4-FFF2-40B4-BE49-F238E27FC236}">
                <a16:creationId xmlns:a16="http://schemas.microsoft.com/office/drawing/2014/main" id="{AC0D61E0-F80F-48E7-A817-F1CECBEE9A37}"/>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5BF34AFC-4299-43F1-A312-79EF0102CEFF}"/>
              </a:ext>
            </a:extLst>
          </p:cNvPr>
          <p:cNvSpPr>
            <a:spLocks noGrp="1"/>
          </p:cNvSpPr>
          <p:nvPr>
            <p:ph type="sldNum" sz="quarter" idx="12"/>
          </p:nvPr>
        </p:nvSpPr>
        <p:spPr/>
        <p:txBody>
          <a:bodyPr/>
          <a:lstStyle/>
          <a:p>
            <a:fld id="{ACEC5C30-0B3A-4B13-ADDD-7C63C8AA921B}" type="slidenum">
              <a:rPr lang="en-US" smtClean="0"/>
              <a:t>‹#›</a:t>
            </a:fld>
            <a:endParaRPr lang="en-US" dirty="0"/>
          </a:p>
        </p:txBody>
      </p:sp>
    </p:spTree>
    <p:extLst>
      <p:ext uri="{BB962C8B-B14F-4D97-AF65-F5344CB8AC3E}">
        <p14:creationId xmlns:p14="http://schemas.microsoft.com/office/powerpoint/2010/main" val="1552746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B1E1D3E-E4B6-4EAA-BFB4-25A0557A6CB8}"/>
              </a:ext>
            </a:extLst>
          </p:cNvPr>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6F7E0856-45A8-4EAD-A9D6-8A993968A1A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a:extLst>
              <a:ext uri="{FF2B5EF4-FFF2-40B4-BE49-F238E27FC236}">
                <a16:creationId xmlns:a16="http://schemas.microsoft.com/office/drawing/2014/main" id="{E90EEBE1-2BAF-4C94-8403-6E8454F9BC46}"/>
              </a:ext>
            </a:extLst>
          </p:cNvPr>
          <p:cNvSpPr>
            <a:spLocks noGrp="1"/>
          </p:cNvSpPr>
          <p:nvPr>
            <p:ph type="dt" sz="half" idx="10"/>
          </p:nvPr>
        </p:nvSpPr>
        <p:spPr/>
        <p:txBody>
          <a:bodyPr/>
          <a:lstStyle/>
          <a:p>
            <a:fld id="{3133F5E9-5DAC-4C4A-9DF5-C2B87276BCC8}" type="datetimeFigureOut">
              <a:rPr lang="en-US" smtClean="0"/>
              <a:t>19/6/2020</a:t>
            </a:fld>
            <a:endParaRPr lang="en-US" dirty="0"/>
          </a:p>
        </p:txBody>
      </p:sp>
      <p:sp>
        <p:nvSpPr>
          <p:cNvPr id="5" name="Footer Placeholder 4">
            <a:extLst>
              <a:ext uri="{FF2B5EF4-FFF2-40B4-BE49-F238E27FC236}">
                <a16:creationId xmlns:a16="http://schemas.microsoft.com/office/drawing/2014/main" id="{F3358F46-E931-4D79-94A5-037AFD07333B}"/>
              </a:ext>
            </a:extLst>
          </p:cNvPr>
          <p:cNvSpPr>
            <a:spLocks noGrp="1"/>
          </p:cNvSpPr>
          <p:nvPr>
            <p:ph type="ftr" sz="quarter" idx="11"/>
          </p:nvPr>
        </p:nvSpPr>
        <p:spPr/>
        <p:txBody>
          <a:bodyPr/>
          <a:lstStyle/>
          <a:p>
            <a:endParaRPr lang="en-US" dirty="0"/>
          </a:p>
        </p:txBody>
      </p:sp>
      <p:sp>
        <p:nvSpPr>
          <p:cNvPr id="6" name="Slide Number Placeholder 5">
            <a:extLst>
              <a:ext uri="{FF2B5EF4-FFF2-40B4-BE49-F238E27FC236}">
                <a16:creationId xmlns:a16="http://schemas.microsoft.com/office/drawing/2014/main" id="{E5130D95-EF5F-4A0A-93BD-73AEE2C2FF1B}"/>
              </a:ext>
            </a:extLst>
          </p:cNvPr>
          <p:cNvSpPr>
            <a:spLocks noGrp="1"/>
          </p:cNvSpPr>
          <p:nvPr>
            <p:ph type="sldNum" sz="quarter" idx="12"/>
          </p:nvPr>
        </p:nvSpPr>
        <p:spPr/>
        <p:txBody>
          <a:bodyPr/>
          <a:lstStyle/>
          <a:p>
            <a:fld id="{ACEC5C30-0B3A-4B13-ADDD-7C63C8AA921B}" type="slidenum">
              <a:rPr lang="en-US" smtClean="0"/>
              <a:t>‹#›</a:t>
            </a:fld>
            <a:endParaRPr lang="en-US" dirty="0"/>
          </a:p>
        </p:txBody>
      </p:sp>
    </p:spTree>
    <p:extLst>
      <p:ext uri="{BB962C8B-B14F-4D97-AF65-F5344CB8AC3E}">
        <p14:creationId xmlns:p14="http://schemas.microsoft.com/office/powerpoint/2010/main" val="360125674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1BABEC0-6253-4360-B586-B9D20933DE37}"/>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A946E20B-8661-4C60-84FB-4892E8B48608}"/>
              </a:ext>
            </a:extLst>
          </p:cNvPr>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a:extLst>
              <a:ext uri="{FF2B5EF4-FFF2-40B4-BE49-F238E27FC236}">
                <a16:creationId xmlns:a16="http://schemas.microsoft.com/office/drawing/2014/main" id="{5132BE45-79E4-479B-BD2F-46CCB0BEE628}"/>
              </a:ext>
            </a:extLst>
          </p:cNvPr>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a:extLst>
              <a:ext uri="{FF2B5EF4-FFF2-40B4-BE49-F238E27FC236}">
                <a16:creationId xmlns:a16="http://schemas.microsoft.com/office/drawing/2014/main" id="{0589105E-DF25-4F38-BDE2-9B00C2C44FC6}"/>
              </a:ext>
            </a:extLst>
          </p:cNvPr>
          <p:cNvSpPr>
            <a:spLocks noGrp="1"/>
          </p:cNvSpPr>
          <p:nvPr>
            <p:ph type="dt" sz="half" idx="10"/>
          </p:nvPr>
        </p:nvSpPr>
        <p:spPr/>
        <p:txBody>
          <a:bodyPr/>
          <a:lstStyle/>
          <a:p>
            <a:fld id="{3133F5E9-5DAC-4C4A-9DF5-C2B87276BCC8}" type="datetimeFigureOut">
              <a:rPr lang="en-US" smtClean="0"/>
              <a:t>19/6/2020</a:t>
            </a:fld>
            <a:endParaRPr lang="en-US" dirty="0"/>
          </a:p>
        </p:txBody>
      </p:sp>
      <p:sp>
        <p:nvSpPr>
          <p:cNvPr id="6" name="Footer Placeholder 5">
            <a:extLst>
              <a:ext uri="{FF2B5EF4-FFF2-40B4-BE49-F238E27FC236}">
                <a16:creationId xmlns:a16="http://schemas.microsoft.com/office/drawing/2014/main" id="{B1D9C4A8-7467-4BAD-98A2-0B63CAC19B66}"/>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8BC5C5C0-08E4-4F7B-9E80-8925539D221B}"/>
              </a:ext>
            </a:extLst>
          </p:cNvPr>
          <p:cNvSpPr>
            <a:spLocks noGrp="1"/>
          </p:cNvSpPr>
          <p:nvPr>
            <p:ph type="sldNum" sz="quarter" idx="12"/>
          </p:nvPr>
        </p:nvSpPr>
        <p:spPr/>
        <p:txBody>
          <a:bodyPr/>
          <a:lstStyle/>
          <a:p>
            <a:fld id="{ACEC5C30-0B3A-4B13-ADDD-7C63C8AA921B}" type="slidenum">
              <a:rPr lang="en-US" smtClean="0"/>
              <a:t>‹#›</a:t>
            </a:fld>
            <a:endParaRPr lang="en-US" dirty="0"/>
          </a:p>
        </p:txBody>
      </p:sp>
    </p:spTree>
    <p:extLst>
      <p:ext uri="{BB962C8B-B14F-4D97-AF65-F5344CB8AC3E}">
        <p14:creationId xmlns:p14="http://schemas.microsoft.com/office/powerpoint/2010/main" val="24384073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47FF641-A5CC-4263-A394-2112D623A8AD}"/>
              </a:ext>
            </a:extLst>
          </p:cNvPr>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B24D6865-C632-473C-AEC8-8D3F71562BE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a:extLst>
              <a:ext uri="{FF2B5EF4-FFF2-40B4-BE49-F238E27FC236}">
                <a16:creationId xmlns:a16="http://schemas.microsoft.com/office/drawing/2014/main" id="{D9FDBD19-4D33-4F6A-9938-6A04B3888ECC}"/>
              </a:ext>
            </a:extLst>
          </p:cNvPr>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a:extLst>
              <a:ext uri="{FF2B5EF4-FFF2-40B4-BE49-F238E27FC236}">
                <a16:creationId xmlns:a16="http://schemas.microsoft.com/office/drawing/2014/main" id="{51697E46-CE4D-480E-A997-2B53B2DF55B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a:extLst>
              <a:ext uri="{FF2B5EF4-FFF2-40B4-BE49-F238E27FC236}">
                <a16:creationId xmlns:a16="http://schemas.microsoft.com/office/drawing/2014/main" id="{8B8B7E36-823F-4FD4-B826-E450A1248008}"/>
              </a:ext>
            </a:extLst>
          </p:cNvPr>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a:extLst>
              <a:ext uri="{FF2B5EF4-FFF2-40B4-BE49-F238E27FC236}">
                <a16:creationId xmlns:a16="http://schemas.microsoft.com/office/drawing/2014/main" id="{8DBB3B14-C886-4F84-9FD5-11C8320E1FED}"/>
              </a:ext>
            </a:extLst>
          </p:cNvPr>
          <p:cNvSpPr>
            <a:spLocks noGrp="1"/>
          </p:cNvSpPr>
          <p:nvPr>
            <p:ph type="dt" sz="half" idx="10"/>
          </p:nvPr>
        </p:nvSpPr>
        <p:spPr/>
        <p:txBody>
          <a:bodyPr/>
          <a:lstStyle/>
          <a:p>
            <a:fld id="{3133F5E9-5DAC-4C4A-9DF5-C2B87276BCC8}" type="datetimeFigureOut">
              <a:rPr lang="en-US" smtClean="0"/>
              <a:t>19/6/2020</a:t>
            </a:fld>
            <a:endParaRPr lang="en-US" dirty="0"/>
          </a:p>
        </p:txBody>
      </p:sp>
      <p:sp>
        <p:nvSpPr>
          <p:cNvPr id="8" name="Footer Placeholder 7">
            <a:extLst>
              <a:ext uri="{FF2B5EF4-FFF2-40B4-BE49-F238E27FC236}">
                <a16:creationId xmlns:a16="http://schemas.microsoft.com/office/drawing/2014/main" id="{DF9AF591-4BBF-4BF2-9EF7-F8B114DFA16A}"/>
              </a:ext>
            </a:extLst>
          </p:cNvPr>
          <p:cNvSpPr>
            <a:spLocks noGrp="1"/>
          </p:cNvSpPr>
          <p:nvPr>
            <p:ph type="ftr" sz="quarter" idx="11"/>
          </p:nvPr>
        </p:nvSpPr>
        <p:spPr/>
        <p:txBody>
          <a:bodyPr/>
          <a:lstStyle/>
          <a:p>
            <a:endParaRPr lang="en-US" dirty="0"/>
          </a:p>
        </p:txBody>
      </p:sp>
      <p:sp>
        <p:nvSpPr>
          <p:cNvPr id="9" name="Slide Number Placeholder 8">
            <a:extLst>
              <a:ext uri="{FF2B5EF4-FFF2-40B4-BE49-F238E27FC236}">
                <a16:creationId xmlns:a16="http://schemas.microsoft.com/office/drawing/2014/main" id="{352B1A04-B244-4AE3-8997-9B075B105971}"/>
              </a:ext>
            </a:extLst>
          </p:cNvPr>
          <p:cNvSpPr>
            <a:spLocks noGrp="1"/>
          </p:cNvSpPr>
          <p:nvPr>
            <p:ph type="sldNum" sz="quarter" idx="12"/>
          </p:nvPr>
        </p:nvSpPr>
        <p:spPr/>
        <p:txBody>
          <a:bodyPr/>
          <a:lstStyle/>
          <a:p>
            <a:fld id="{ACEC5C30-0B3A-4B13-ADDD-7C63C8AA921B}" type="slidenum">
              <a:rPr lang="en-US" smtClean="0"/>
              <a:t>‹#›</a:t>
            </a:fld>
            <a:endParaRPr lang="en-US" dirty="0"/>
          </a:p>
        </p:txBody>
      </p:sp>
    </p:spTree>
    <p:extLst>
      <p:ext uri="{BB962C8B-B14F-4D97-AF65-F5344CB8AC3E}">
        <p14:creationId xmlns:p14="http://schemas.microsoft.com/office/powerpoint/2010/main" val="11104440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5408F1-BB29-4C6F-91C9-653A730BECC6}"/>
              </a:ext>
            </a:extLst>
          </p:cNvPr>
          <p:cNvSpPr>
            <a:spLocks noGrp="1"/>
          </p:cNvSpPr>
          <p:nvPr>
            <p:ph type="title"/>
          </p:nvPr>
        </p:nvSpPr>
        <p:spPr/>
        <p:txBody>
          <a:bodyPr/>
          <a:lstStyle/>
          <a:p>
            <a:r>
              <a:rPr lang="en-US" smtClean="0"/>
              <a:t>Click to edit Master title style</a:t>
            </a:r>
            <a:endParaRPr lang="en-US"/>
          </a:p>
        </p:txBody>
      </p:sp>
      <p:sp>
        <p:nvSpPr>
          <p:cNvPr id="3" name="Date Placeholder 2">
            <a:extLst>
              <a:ext uri="{FF2B5EF4-FFF2-40B4-BE49-F238E27FC236}">
                <a16:creationId xmlns:a16="http://schemas.microsoft.com/office/drawing/2014/main" id="{2F54FEF9-8D09-4091-BE99-B6264EBD34B3}"/>
              </a:ext>
            </a:extLst>
          </p:cNvPr>
          <p:cNvSpPr>
            <a:spLocks noGrp="1"/>
          </p:cNvSpPr>
          <p:nvPr>
            <p:ph type="dt" sz="half" idx="10"/>
          </p:nvPr>
        </p:nvSpPr>
        <p:spPr/>
        <p:txBody>
          <a:bodyPr/>
          <a:lstStyle/>
          <a:p>
            <a:fld id="{3133F5E9-5DAC-4C4A-9DF5-C2B87276BCC8}" type="datetimeFigureOut">
              <a:rPr lang="en-US" smtClean="0"/>
              <a:t>19/6/2020</a:t>
            </a:fld>
            <a:endParaRPr lang="en-US" dirty="0"/>
          </a:p>
        </p:txBody>
      </p:sp>
      <p:sp>
        <p:nvSpPr>
          <p:cNvPr id="4" name="Footer Placeholder 3">
            <a:extLst>
              <a:ext uri="{FF2B5EF4-FFF2-40B4-BE49-F238E27FC236}">
                <a16:creationId xmlns:a16="http://schemas.microsoft.com/office/drawing/2014/main" id="{0B5F49AA-83D5-4063-9CDE-AA7763048B63}"/>
              </a:ext>
            </a:extLst>
          </p:cNvPr>
          <p:cNvSpPr>
            <a:spLocks noGrp="1"/>
          </p:cNvSpPr>
          <p:nvPr>
            <p:ph type="ftr" sz="quarter" idx="11"/>
          </p:nvPr>
        </p:nvSpPr>
        <p:spPr/>
        <p:txBody>
          <a:bodyPr/>
          <a:lstStyle/>
          <a:p>
            <a:endParaRPr lang="en-US" dirty="0"/>
          </a:p>
        </p:txBody>
      </p:sp>
      <p:sp>
        <p:nvSpPr>
          <p:cNvPr id="5" name="Slide Number Placeholder 4">
            <a:extLst>
              <a:ext uri="{FF2B5EF4-FFF2-40B4-BE49-F238E27FC236}">
                <a16:creationId xmlns:a16="http://schemas.microsoft.com/office/drawing/2014/main" id="{B2A2B27C-3C99-4208-B425-775413C53651}"/>
              </a:ext>
            </a:extLst>
          </p:cNvPr>
          <p:cNvSpPr>
            <a:spLocks noGrp="1"/>
          </p:cNvSpPr>
          <p:nvPr>
            <p:ph type="sldNum" sz="quarter" idx="12"/>
          </p:nvPr>
        </p:nvSpPr>
        <p:spPr/>
        <p:txBody>
          <a:bodyPr/>
          <a:lstStyle/>
          <a:p>
            <a:fld id="{ACEC5C30-0B3A-4B13-ADDD-7C63C8AA921B}" type="slidenum">
              <a:rPr lang="en-US" smtClean="0"/>
              <a:t>‹#›</a:t>
            </a:fld>
            <a:endParaRPr lang="en-US" dirty="0"/>
          </a:p>
        </p:txBody>
      </p:sp>
    </p:spTree>
    <p:extLst>
      <p:ext uri="{BB962C8B-B14F-4D97-AF65-F5344CB8AC3E}">
        <p14:creationId xmlns:p14="http://schemas.microsoft.com/office/powerpoint/2010/main" val="1614035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042A62B2-A6D1-4A6F-8B20-80606F478544}"/>
              </a:ext>
            </a:extLst>
          </p:cNvPr>
          <p:cNvSpPr>
            <a:spLocks noGrp="1"/>
          </p:cNvSpPr>
          <p:nvPr>
            <p:ph type="dt" sz="half" idx="10"/>
          </p:nvPr>
        </p:nvSpPr>
        <p:spPr/>
        <p:txBody>
          <a:bodyPr/>
          <a:lstStyle/>
          <a:p>
            <a:fld id="{3133F5E9-5DAC-4C4A-9DF5-C2B87276BCC8}" type="datetimeFigureOut">
              <a:rPr lang="en-US" smtClean="0"/>
              <a:t>19/6/2020</a:t>
            </a:fld>
            <a:endParaRPr lang="en-US" dirty="0"/>
          </a:p>
        </p:txBody>
      </p:sp>
      <p:sp>
        <p:nvSpPr>
          <p:cNvPr id="3" name="Footer Placeholder 2">
            <a:extLst>
              <a:ext uri="{FF2B5EF4-FFF2-40B4-BE49-F238E27FC236}">
                <a16:creationId xmlns:a16="http://schemas.microsoft.com/office/drawing/2014/main" id="{C02E4958-7A46-4331-B2D8-2C31D8FCBD73}"/>
              </a:ext>
            </a:extLst>
          </p:cNvPr>
          <p:cNvSpPr>
            <a:spLocks noGrp="1"/>
          </p:cNvSpPr>
          <p:nvPr>
            <p:ph type="ftr" sz="quarter" idx="11"/>
          </p:nvPr>
        </p:nvSpPr>
        <p:spPr/>
        <p:txBody>
          <a:bodyPr/>
          <a:lstStyle/>
          <a:p>
            <a:endParaRPr lang="en-US" dirty="0"/>
          </a:p>
        </p:txBody>
      </p:sp>
      <p:sp>
        <p:nvSpPr>
          <p:cNvPr id="4" name="Slide Number Placeholder 3">
            <a:extLst>
              <a:ext uri="{FF2B5EF4-FFF2-40B4-BE49-F238E27FC236}">
                <a16:creationId xmlns:a16="http://schemas.microsoft.com/office/drawing/2014/main" id="{45C8548B-339B-46B2-BF01-1EE3DDC72AAD}"/>
              </a:ext>
            </a:extLst>
          </p:cNvPr>
          <p:cNvSpPr>
            <a:spLocks noGrp="1"/>
          </p:cNvSpPr>
          <p:nvPr>
            <p:ph type="sldNum" sz="quarter" idx="12"/>
          </p:nvPr>
        </p:nvSpPr>
        <p:spPr/>
        <p:txBody>
          <a:bodyPr/>
          <a:lstStyle/>
          <a:p>
            <a:fld id="{ACEC5C30-0B3A-4B13-ADDD-7C63C8AA921B}" type="slidenum">
              <a:rPr lang="en-US" smtClean="0"/>
              <a:t>‹#›</a:t>
            </a:fld>
            <a:endParaRPr lang="en-US" dirty="0"/>
          </a:p>
        </p:txBody>
      </p:sp>
    </p:spTree>
    <p:extLst>
      <p:ext uri="{BB962C8B-B14F-4D97-AF65-F5344CB8AC3E}">
        <p14:creationId xmlns:p14="http://schemas.microsoft.com/office/powerpoint/2010/main" val="191466150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EF408F-8083-4F07-9628-074C7AFE41C0}"/>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B70477E0-A333-439D-A531-30B39A81346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id="{D5D59501-D187-414C-AACE-F838720036CC}"/>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a:extLst>
              <a:ext uri="{FF2B5EF4-FFF2-40B4-BE49-F238E27FC236}">
                <a16:creationId xmlns:a16="http://schemas.microsoft.com/office/drawing/2014/main" id="{1235F890-BB8A-49E1-880A-924FD6FE4026}"/>
              </a:ext>
            </a:extLst>
          </p:cNvPr>
          <p:cNvSpPr>
            <a:spLocks noGrp="1"/>
          </p:cNvSpPr>
          <p:nvPr>
            <p:ph type="dt" sz="half" idx="10"/>
          </p:nvPr>
        </p:nvSpPr>
        <p:spPr/>
        <p:txBody>
          <a:bodyPr/>
          <a:lstStyle/>
          <a:p>
            <a:fld id="{3133F5E9-5DAC-4C4A-9DF5-C2B87276BCC8}" type="datetimeFigureOut">
              <a:rPr lang="en-US" smtClean="0"/>
              <a:t>19/6/2020</a:t>
            </a:fld>
            <a:endParaRPr lang="en-US" dirty="0"/>
          </a:p>
        </p:txBody>
      </p:sp>
      <p:sp>
        <p:nvSpPr>
          <p:cNvPr id="6" name="Footer Placeholder 5">
            <a:extLst>
              <a:ext uri="{FF2B5EF4-FFF2-40B4-BE49-F238E27FC236}">
                <a16:creationId xmlns:a16="http://schemas.microsoft.com/office/drawing/2014/main" id="{51CA38FE-429A-41E7-942D-ECCE639D3CA5}"/>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2401D9BC-0038-4041-AE2C-657BF99D41E9}"/>
              </a:ext>
            </a:extLst>
          </p:cNvPr>
          <p:cNvSpPr>
            <a:spLocks noGrp="1"/>
          </p:cNvSpPr>
          <p:nvPr>
            <p:ph type="sldNum" sz="quarter" idx="12"/>
          </p:nvPr>
        </p:nvSpPr>
        <p:spPr/>
        <p:txBody>
          <a:bodyPr/>
          <a:lstStyle/>
          <a:p>
            <a:fld id="{ACEC5C30-0B3A-4B13-ADDD-7C63C8AA921B}" type="slidenum">
              <a:rPr lang="en-US" smtClean="0"/>
              <a:t>‹#›</a:t>
            </a:fld>
            <a:endParaRPr lang="en-US" dirty="0"/>
          </a:p>
        </p:txBody>
      </p:sp>
    </p:spTree>
    <p:extLst>
      <p:ext uri="{BB962C8B-B14F-4D97-AF65-F5344CB8AC3E}">
        <p14:creationId xmlns:p14="http://schemas.microsoft.com/office/powerpoint/2010/main" val="12875613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7956CFD-7F35-482C-A50F-B3D43ACB0AE3}"/>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id="{7FD7F3EF-0FE9-46C4-A116-5DA6E26B0D5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a:extLst>
              <a:ext uri="{FF2B5EF4-FFF2-40B4-BE49-F238E27FC236}">
                <a16:creationId xmlns:a16="http://schemas.microsoft.com/office/drawing/2014/main" id="{D10B4041-0F17-42D8-AF16-AB099A39FFB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a:extLst>
              <a:ext uri="{FF2B5EF4-FFF2-40B4-BE49-F238E27FC236}">
                <a16:creationId xmlns:a16="http://schemas.microsoft.com/office/drawing/2014/main" id="{8BAF67FF-F8F1-4B22-A471-9317ED3A25F0}"/>
              </a:ext>
            </a:extLst>
          </p:cNvPr>
          <p:cNvSpPr>
            <a:spLocks noGrp="1"/>
          </p:cNvSpPr>
          <p:nvPr>
            <p:ph type="dt" sz="half" idx="10"/>
          </p:nvPr>
        </p:nvSpPr>
        <p:spPr/>
        <p:txBody>
          <a:bodyPr/>
          <a:lstStyle/>
          <a:p>
            <a:fld id="{3133F5E9-5DAC-4C4A-9DF5-C2B87276BCC8}" type="datetimeFigureOut">
              <a:rPr lang="en-US" smtClean="0"/>
              <a:t>19/6/2020</a:t>
            </a:fld>
            <a:endParaRPr lang="en-US" dirty="0"/>
          </a:p>
        </p:txBody>
      </p:sp>
      <p:sp>
        <p:nvSpPr>
          <p:cNvPr id="6" name="Footer Placeholder 5">
            <a:extLst>
              <a:ext uri="{FF2B5EF4-FFF2-40B4-BE49-F238E27FC236}">
                <a16:creationId xmlns:a16="http://schemas.microsoft.com/office/drawing/2014/main" id="{A73D6993-98F8-4234-B24A-02D4DB41CE93}"/>
              </a:ext>
            </a:extLst>
          </p:cNvPr>
          <p:cNvSpPr>
            <a:spLocks noGrp="1"/>
          </p:cNvSpPr>
          <p:nvPr>
            <p:ph type="ftr" sz="quarter" idx="11"/>
          </p:nvPr>
        </p:nvSpPr>
        <p:spPr/>
        <p:txBody>
          <a:bodyPr/>
          <a:lstStyle/>
          <a:p>
            <a:endParaRPr lang="en-US" dirty="0"/>
          </a:p>
        </p:txBody>
      </p:sp>
      <p:sp>
        <p:nvSpPr>
          <p:cNvPr id="7" name="Slide Number Placeholder 6">
            <a:extLst>
              <a:ext uri="{FF2B5EF4-FFF2-40B4-BE49-F238E27FC236}">
                <a16:creationId xmlns:a16="http://schemas.microsoft.com/office/drawing/2014/main" id="{F2A34037-0E7D-4379-ACA0-98611B2F76ED}"/>
              </a:ext>
            </a:extLst>
          </p:cNvPr>
          <p:cNvSpPr>
            <a:spLocks noGrp="1"/>
          </p:cNvSpPr>
          <p:nvPr>
            <p:ph type="sldNum" sz="quarter" idx="12"/>
          </p:nvPr>
        </p:nvSpPr>
        <p:spPr/>
        <p:txBody>
          <a:bodyPr/>
          <a:lstStyle/>
          <a:p>
            <a:fld id="{ACEC5C30-0B3A-4B13-ADDD-7C63C8AA921B}" type="slidenum">
              <a:rPr lang="en-US" smtClean="0"/>
              <a:t>‹#›</a:t>
            </a:fld>
            <a:endParaRPr lang="en-US" dirty="0"/>
          </a:p>
        </p:txBody>
      </p:sp>
    </p:spTree>
    <p:extLst>
      <p:ext uri="{BB962C8B-B14F-4D97-AF65-F5344CB8AC3E}">
        <p14:creationId xmlns:p14="http://schemas.microsoft.com/office/powerpoint/2010/main" val="39391979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title" preserve="1">
  <p:cSld name="Title Slide">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bwMode="ltGray">
          <a:xfrm>
            <a:off x="2513012" y="1371600"/>
            <a:ext cx="7162800" cy="4114800"/>
          </a:xfrm>
          <a:prstGeom prst="rect">
            <a:avLst/>
          </a:prstGeom>
          <a:gradFill>
            <a:gsLst>
              <a:gs pos="417">
                <a:schemeClr val="bg2">
                  <a:lumMod val="35000"/>
                  <a:lumOff val="65000"/>
                </a:schemeClr>
              </a:gs>
              <a:gs pos="100000">
                <a:schemeClr val="bg2"/>
              </a:gs>
            </a:gsLst>
            <a:lin ang="5400000" scaled="0"/>
          </a:gradFill>
          <a:ln w="152400">
            <a:solidFill>
              <a:srgbClr val="FFFFFF"/>
            </a:solid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ctrTitle"/>
          </p:nvPr>
        </p:nvSpPr>
        <p:spPr>
          <a:xfrm>
            <a:off x="2804160" y="1557867"/>
            <a:ext cx="6583680" cy="2560320"/>
          </a:xfrm>
        </p:spPr>
        <p:txBody>
          <a:bodyPr anchor="b">
            <a:normAutofit/>
          </a:bodyPr>
          <a:lstStyle>
            <a:lvl1pPr algn="ctr">
              <a:lnSpc>
                <a:spcPct val="80000"/>
              </a:lnSpc>
              <a:defRPr sz="6600"/>
            </a:lvl1pPr>
          </a:lstStyle>
          <a:p>
            <a:r>
              <a:rPr lang="en-US" smtClean="0"/>
              <a:t>Click to edit Master title style</a:t>
            </a:r>
            <a:endParaRPr lang="en-US" dirty="0"/>
          </a:p>
        </p:txBody>
      </p:sp>
      <p:sp>
        <p:nvSpPr>
          <p:cNvPr id="3" name="Subtitle 2"/>
          <p:cNvSpPr>
            <a:spLocks noGrp="1"/>
          </p:cNvSpPr>
          <p:nvPr>
            <p:ph type="subTitle" idx="1"/>
          </p:nvPr>
        </p:nvSpPr>
        <p:spPr>
          <a:xfrm>
            <a:off x="2804160" y="4185919"/>
            <a:ext cx="6583680" cy="1097278"/>
          </a:xfrm>
        </p:spPr>
        <p:txBody>
          <a:bodyPr>
            <a:normAutofit/>
          </a:bodyPr>
          <a:lstStyle>
            <a:lvl1pPr marL="0" indent="0" algn="ctr">
              <a:spcBef>
                <a:spcPts val="1200"/>
              </a:spcBef>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7791864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Rectangle 6"/>
          <p:cNvSpPr/>
          <p:nvPr/>
        </p:nvSpPr>
        <p:spPr bwMode="ltGray">
          <a:xfrm>
            <a:off x="-1" y="457200"/>
            <a:ext cx="12188826" cy="1270000"/>
          </a:xfrm>
          <a:prstGeom prst="rect">
            <a:avLst/>
          </a:prstGeom>
          <a:gradFill>
            <a:gsLst>
              <a:gs pos="417">
                <a:schemeClr val="bg2">
                  <a:lumMod val="20000"/>
                  <a:lumOff val="80000"/>
                </a:schemeClr>
              </a:gs>
              <a:gs pos="100000">
                <a:schemeClr val="bg2"/>
              </a:gs>
            </a:gsLst>
            <a:lin ang="5400000" scaled="0"/>
          </a:gradFill>
          <a:ln w="152400">
            <a:noFill/>
            <a:miter lim="800000"/>
          </a:ln>
          <a:scene3d>
            <a:camera prst="orthographicFront"/>
            <a:lightRig rig="threePt" dir="t"/>
          </a:scene3d>
          <a:sp3d>
            <a:contourClr>
              <a:srgbClr val="B0BCBC"/>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p:cNvSpPr/>
          <p:nvPr/>
        </p:nvSpPr>
        <p:spPr bwMode="ltGray">
          <a:xfrm>
            <a:off x="0" y="1697736"/>
            <a:ext cx="12188825" cy="54864"/>
          </a:xfrm>
          <a:prstGeom prst="rect">
            <a:avLst/>
          </a:prstGeom>
          <a:solidFill>
            <a:schemeClr val="bg1"/>
          </a:solidFill>
          <a:ln w="152400">
            <a:no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8"/>
          <p:cNvSpPr/>
          <p:nvPr/>
        </p:nvSpPr>
        <p:spPr bwMode="ltGray">
          <a:xfrm>
            <a:off x="0" y="457200"/>
            <a:ext cx="12188825" cy="54864"/>
          </a:xfrm>
          <a:prstGeom prst="rect">
            <a:avLst/>
          </a:prstGeom>
          <a:solidFill>
            <a:schemeClr val="bg1"/>
          </a:solidFill>
          <a:ln w="152400">
            <a:no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BD3024-A370-4736-A073-CFE51D74BDB4}" type="datetimeFigureOut">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3DCFCC-8C7B-4574-91B2-C3342261C6C2}" type="slidenum">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824545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bwMode="gray">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bwMode="ltGray">
          <a:xfrm>
            <a:off x="5334000" y="762000"/>
            <a:ext cx="6400800" cy="3340100"/>
          </a:xfrm>
          <a:prstGeom prst="rect">
            <a:avLst/>
          </a:prstGeom>
          <a:gradFill>
            <a:gsLst>
              <a:gs pos="417">
                <a:schemeClr val="bg2">
                  <a:lumMod val="35000"/>
                  <a:lumOff val="65000"/>
                </a:schemeClr>
              </a:gs>
              <a:gs pos="100000">
                <a:schemeClr val="bg2"/>
              </a:gs>
            </a:gsLst>
            <a:lin ang="5400000" scaled="0"/>
          </a:gradFill>
          <a:ln w="152400">
            <a:solidFill>
              <a:srgbClr val="FFFFFF"/>
            </a:solid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5654040" y="1016001"/>
            <a:ext cx="5760720" cy="1828800"/>
          </a:xfrm>
        </p:spPr>
        <p:txBody>
          <a:bodyPr anchor="b">
            <a:normAutofit/>
          </a:bodyPr>
          <a:lstStyle>
            <a:lvl1pPr algn="ctr">
              <a:lnSpc>
                <a:spcPct val="80000"/>
              </a:lnSpc>
              <a:defRPr sz="5400"/>
            </a:lvl1pPr>
          </a:lstStyle>
          <a:p>
            <a:r>
              <a:rPr lang="en-US" smtClean="0"/>
              <a:t>Click to edit Master title style</a:t>
            </a:r>
            <a:endParaRPr lang="en-US" dirty="0"/>
          </a:p>
        </p:txBody>
      </p:sp>
      <p:sp>
        <p:nvSpPr>
          <p:cNvPr id="3" name="Text Placeholder 2"/>
          <p:cNvSpPr>
            <a:spLocks noGrp="1"/>
          </p:cNvSpPr>
          <p:nvPr>
            <p:ph type="body" idx="1"/>
          </p:nvPr>
        </p:nvSpPr>
        <p:spPr>
          <a:xfrm>
            <a:off x="5654040" y="2980267"/>
            <a:ext cx="5760720" cy="914400"/>
          </a:xfrm>
        </p:spPr>
        <p:txBody>
          <a:bodyPr>
            <a:normAutofit/>
          </a:bodyPr>
          <a:lstStyle>
            <a:lvl1pPr marL="0" indent="0" algn="ctr">
              <a:spcBef>
                <a:spcPts val="1200"/>
              </a:spcBef>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val="85288281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type="secHead" preserve="1">
  <p:cSld name="Summer Section Header">
    <p:bg bwMode="gray">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bwMode="ltGray">
          <a:xfrm>
            <a:off x="5334000" y="762000"/>
            <a:ext cx="6400800" cy="3340100"/>
          </a:xfrm>
          <a:prstGeom prst="rect">
            <a:avLst/>
          </a:prstGeom>
          <a:gradFill>
            <a:gsLst>
              <a:gs pos="417">
                <a:schemeClr val="bg2">
                  <a:lumMod val="35000"/>
                  <a:lumOff val="65000"/>
                </a:schemeClr>
              </a:gs>
              <a:gs pos="100000">
                <a:schemeClr val="bg2"/>
              </a:gs>
            </a:gsLst>
            <a:lin ang="5400000" scaled="0"/>
          </a:gradFill>
          <a:ln w="152400">
            <a:solidFill>
              <a:srgbClr val="FFFFFF"/>
            </a:solid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5654040" y="1016001"/>
            <a:ext cx="5760720" cy="1828800"/>
          </a:xfrm>
        </p:spPr>
        <p:txBody>
          <a:bodyPr anchor="b">
            <a:normAutofit/>
          </a:bodyPr>
          <a:lstStyle>
            <a:lvl1pPr algn="ctr">
              <a:lnSpc>
                <a:spcPct val="80000"/>
              </a:lnSpc>
              <a:defRPr sz="5400"/>
            </a:lvl1pPr>
          </a:lstStyle>
          <a:p>
            <a:r>
              <a:rPr lang="en-US" smtClean="0"/>
              <a:t>Click to edit Master title style</a:t>
            </a:r>
            <a:endParaRPr lang="en-US" dirty="0"/>
          </a:p>
        </p:txBody>
      </p:sp>
      <p:sp>
        <p:nvSpPr>
          <p:cNvPr id="3" name="Text Placeholder 2"/>
          <p:cNvSpPr>
            <a:spLocks noGrp="1"/>
          </p:cNvSpPr>
          <p:nvPr>
            <p:ph type="body" idx="1"/>
          </p:nvPr>
        </p:nvSpPr>
        <p:spPr>
          <a:xfrm>
            <a:off x="5654040" y="2980267"/>
            <a:ext cx="5760720" cy="914400"/>
          </a:xfrm>
        </p:spPr>
        <p:txBody>
          <a:bodyPr>
            <a:normAutofit/>
          </a:bodyPr>
          <a:lstStyle>
            <a:lvl1pPr marL="0" indent="0" algn="ctr">
              <a:spcBef>
                <a:spcPts val="1200"/>
              </a:spcBef>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val="120376520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type="secHead" preserve="1">
  <p:cSld name="Autumn Section Header">
    <p:bg bwMode="gray">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bwMode="ltGray">
          <a:xfrm>
            <a:off x="5334000" y="762000"/>
            <a:ext cx="6400800" cy="3340100"/>
          </a:xfrm>
          <a:prstGeom prst="rect">
            <a:avLst/>
          </a:prstGeom>
          <a:gradFill>
            <a:gsLst>
              <a:gs pos="417">
                <a:schemeClr val="bg2">
                  <a:lumMod val="35000"/>
                  <a:lumOff val="65000"/>
                </a:schemeClr>
              </a:gs>
              <a:gs pos="100000">
                <a:schemeClr val="bg2"/>
              </a:gs>
            </a:gsLst>
            <a:lin ang="5400000" scaled="0"/>
          </a:gradFill>
          <a:ln w="152400">
            <a:solidFill>
              <a:srgbClr val="FFFFFF"/>
            </a:solid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5654040" y="1016001"/>
            <a:ext cx="5760720" cy="1828800"/>
          </a:xfrm>
        </p:spPr>
        <p:txBody>
          <a:bodyPr anchor="b">
            <a:normAutofit/>
          </a:bodyPr>
          <a:lstStyle>
            <a:lvl1pPr algn="ctr">
              <a:lnSpc>
                <a:spcPct val="80000"/>
              </a:lnSpc>
              <a:defRPr sz="5400"/>
            </a:lvl1pPr>
          </a:lstStyle>
          <a:p>
            <a:r>
              <a:rPr lang="en-US" smtClean="0"/>
              <a:t>Click to edit Master title style</a:t>
            </a:r>
            <a:endParaRPr lang="en-US" dirty="0"/>
          </a:p>
        </p:txBody>
      </p:sp>
      <p:sp>
        <p:nvSpPr>
          <p:cNvPr id="3" name="Text Placeholder 2"/>
          <p:cNvSpPr>
            <a:spLocks noGrp="1"/>
          </p:cNvSpPr>
          <p:nvPr>
            <p:ph type="body" idx="1"/>
          </p:nvPr>
        </p:nvSpPr>
        <p:spPr>
          <a:xfrm>
            <a:off x="5654040" y="2980267"/>
            <a:ext cx="5760720" cy="914400"/>
          </a:xfrm>
        </p:spPr>
        <p:txBody>
          <a:bodyPr>
            <a:normAutofit/>
          </a:bodyPr>
          <a:lstStyle>
            <a:lvl1pPr marL="0" indent="0" algn="ctr">
              <a:spcBef>
                <a:spcPts val="1200"/>
              </a:spcBef>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val="242701804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type="secHead" preserve="1">
  <p:cSld name="Winter Section Header">
    <p:bg bwMode="gray">
      <p:bgPr>
        <a:blipFill dpi="0" rotWithShape="1">
          <a:blip r:embed="rId2" cstate="email">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7" name="Rectangle 6"/>
          <p:cNvSpPr/>
          <p:nvPr/>
        </p:nvSpPr>
        <p:spPr bwMode="ltGray">
          <a:xfrm>
            <a:off x="5334000" y="762000"/>
            <a:ext cx="6400800" cy="3340100"/>
          </a:xfrm>
          <a:prstGeom prst="rect">
            <a:avLst/>
          </a:prstGeom>
          <a:gradFill>
            <a:gsLst>
              <a:gs pos="417">
                <a:schemeClr val="bg2">
                  <a:lumMod val="35000"/>
                  <a:lumOff val="65000"/>
                </a:schemeClr>
              </a:gs>
              <a:gs pos="100000">
                <a:schemeClr val="bg2"/>
              </a:gs>
            </a:gsLst>
            <a:lin ang="5400000" scaled="0"/>
          </a:gradFill>
          <a:ln w="152400">
            <a:solidFill>
              <a:srgbClr val="FFFFFF"/>
            </a:solid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a:xfrm>
            <a:off x="5654040" y="1016001"/>
            <a:ext cx="5760720" cy="1828800"/>
          </a:xfrm>
        </p:spPr>
        <p:txBody>
          <a:bodyPr anchor="b">
            <a:normAutofit/>
          </a:bodyPr>
          <a:lstStyle>
            <a:lvl1pPr algn="ctr">
              <a:lnSpc>
                <a:spcPct val="80000"/>
              </a:lnSpc>
              <a:defRPr sz="5400"/>
            </a:lvl1pPr>
          </a:lstStyle>
          <a:p>
            <a:r>
              <a:rPr lang="en-US" smtClean="0"/>
              <a:t>Click to edit Master title style</a:t>
            </a:r>
            <a:endParaRPr lang="en-US" dirty="0"/>
          </a:p>
        </p:txBody>
      </p:sp>
      <p:sp>
        <p:nvSpPr>
          <p:cNvPr id="3" name="Text Placeholder 2"/>
          <p:cNvSpPr>
            <a:spLocks noGrp="1"/>
          </p:cNvSpPr>
          <p:nvPr>
            <p:ph type="body" idx="1"/>
          </p:nvPr>
        </p:nvSpPr>
        <p:spPr>
          <a:xfrm>
            <a:off x="5654040" y="2980267"/>
            <a:ext cx="5760720" cy="914400"/>
          </a:xfrm>
        </p:spPr>
        <p:txBody>
          <a:bodyPr>
            <a:normAutofit/>
          </a:bodyPr>
          <a:lstStyle>
            <a:lvl1pPr marL="0" indent="0" algn="ctr">
              <a:spcBef>
                <a:spcPts val="1200"/>
              </a:spcBef>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Tree>
    <p:extLst>
      <p:ext uri="{BB962C8B-B14F-4D97-AF65-F5344CB8AC3E}">
        <p14:creationId xmlns:p14="http://schemas.microsoft.com/office/powerpoint/2010/main" val="25869785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Rectangle 7"/>
          <p:cNvSpPr/>
          <p:nvPr/>
        </p:nvSpPr>
        <p:spPr bwMode="ltGray">
          <a:xfrm>
            <a:off x="-1" y="457200"/>
            <a:ext cx="12188826" cy="1270000"/>
          </a:xfrm>
          <a:prstGeom prst="rect">
            <a:avLst/>
          </a:prstGeom>
          <a:gradFill>
            <a:gsLst>
              <a:gs pos="417">
                <a:schemeClr val="bg2">
                  <a:lumMod val="20000"/>
                  <a:lumOff val="80000"/>
                </a:schemeClr>
              </a:gs>
              <a:gs pos="100000">
                <a:schemeClr val="bg2"/>
              </a:gs>
            </a:gsLst>
            <a:lin ang="5400000" scaled="0"/>
          </a:gradFill>
          <a:ln w="152400">
            <a:noFill/>
            <a:miter lim="800000"/>
          </a:ln>
          <a:scene3d>
            <a:camera prst="orthographicFront"/>
            <a:lightRig rig="threePt" dir="t"/>
          </a:scene3d>
          <a:sp3d>
            <a:contourClr>
              <a:srgbClr val="B0BCBC"/>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8"/>
          <p:cNvSpPr/>
          <p:nvPr/>
        </p:nvSpPr>
        <p:spPr bwMode="ltGray">
          <a:xfrm>
            <a:off x="0" y="1697736"/>
            <a:ext cx="12188825" cy="54864"/>
          </a:xfrm>
          <a:prstGeom prst="rect">
            <a:avLst/>
          </a:prstGeom>
          <a:solidFill>
            <a:schemeClr val="bg1"/>
          </a:solidFill>
          <a:ln w="152400">
            <a:no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Rectangle 9"/>
          <p:cNvSpPr/>
          <p:nvPr/>
        </p:nvSpPr>
        <p:spPr bwMode="ltGray">
          <a:xfrm>
            <a:off x="0" y="457200"/>
            <a:ext cx="12188825" cy="54864"/>
          </a:xfrm>
          <a:prstGeom prst="rect">
            <a:avLst/>
          </a:prstGeom>
          <a:solidFill>
            <a:schemeClr val="bg1"/>
          </a:solidFill>
          <a:ln w="152400">
            <a:no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1066800" y="2057399"/>
            <a:ext cx="4846320" cy="43434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278880" y="2057399"/>
            <a:ext cx="4846320" cy="4343401"/>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a:ea typeface="+mn-ea"/>
                <a:cs typeface="+mn-cs"/>
              </a:rPr>
              <a:t>Add a footer</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BD3024-A370-4736-A073-CFE51D74BDB4}" type="datetimeFigureOut">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3DCFCC-8C7B-4574-91B2-C3342261C6C2}" type="slidenum">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253397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Rectangle 9"/>
          <p:cNvSpPr/>
          <p:nvPr/>
        </p:nvSpPr>
        <p:spPr bwMode="ltGray">
          <a:xfrm>
            <a:off x="-1" y="457200"/>
            <a:ext cx="12188826" cy="1270000"/>
          </a:xfrm>
          <a:prstGeom prst="rect">
            <a:avLst/>
          </a:prstGeom>
          <a:gradFill>
            <a:gsLst>
              <a:gs pos="417">
                <a:schemeClr val="bg2">
                  <a:lumMod val="20000"/>
                  <a:lumOff val="80000"/>
                </a:schemeClr>
              </a:gs>
              <a:gs pos="100000">
                <a:schemeClr val="bg2"/>
              </a:gs>
            </a:gsLst>
            <a:lin ang="5400000" scaled="0"/>
          </a:gradFill>
          <a:ln w="152400">
            <a:noFill/>
            <a:miter lim="800000"/>
          </a:ln>
          <a:scene3d>
            <a:camera prst="orthographicFront"/>
            <a:lightRig rig="threePt" dir="t"/>
          </a:scene3d>
          <a:sp3d>
            <a:contourClr>
              <a:srgbClr val="B0BCBC"/>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1" name="Rectangle 10"/>
          <p:cNvSpPr/>
          <p:nvPr/>
        </p:nvSpPr>
        <p:spPr bwMode="ltGray">
          <a:xfrm>
            <a:off x="0" y="1697736"/>
            <a:ext cx="12188825" cy="54864"/>
          </a:xfrm>
          <a:prstGeom prst="rect">
            <a:avLst/>
          </a:prstGeom>
          <a:solidFill>
            <a:schemeClr val="bg1"/>
          </a:solidFill>
          <a:ln w="152400">
            <a:no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12" name="Rectangle 11"/>
          <p:cNvSpPr/>
          <p:nvPr/>
        </p:nvSpPr>
        <p:spPr bwMode="ltGray">
          <a:xfrm>
            <a:off x="0" y="457200"/>
            <a:ext cx="12188825" cy="54864"/>
          </a:xfrm>
          <a:prstGeom prst="rect">
            <a:avLst/>
          </a:prstGeom>
          <a:solidFill>
            <a:schemeClr val="bg1"/>
          </a:solidFill>
          <a:ln w="152400">
            <a:no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Text Placeholder 2"/>
          <p:cNvSpPr>
            <a:spLocks noGrp="1"/>
          </p:cNvSpPr>
          <p:nvPr>
            <p:ph type="body" idx="1"/>
          </p:nvPr>
        </p:nvSpPr>
        <p:spPr>
          <a:xfrm>
            <a:off x="1066800" y="2057399"/>
            <a:ext cx="4846320" cy="868681"/>
          </a:xfrm>
        </p:spPr>
        <p:txBody>
          <a:bodyPr anchor="ctr"/>
          <a:lstStyle>
            <a:lvl1pPr marL="0" indent="0">
              <a:buNone/>
              <a:defRPr sz="2400" b="0" cap="small"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066800" y="2926080"/>
            <a:ext cx="4846320" cy="347472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278880" y="2057399"/>
            <a:ext cx="4846320" cy="868681"/>
          </a:xfrm>
        </p:spPr>
        <p:txBody>
          <a:bodyPr anchor="ctr"/>
          <a:lstStyle>
            <a:lvl1pPr marL="0" indent="0">
              <a:buNone/>
              <a:defRPr sz="2400" b="0" cap="small" baseline="0">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278880" y="2926080"/>
            <a:ext cx="4846320" cy="3474720"/>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8" name="Footer Placeholder 7"/>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a:ea typeface="+mn-ea"/>
                <a:cs typeface="+mn-cs"/>
              </a:rPr>
              <a:t>Add a footer</a:t>
            </a:r>
          </a:p>
        </p:txBody>
      </p:sp>
      <p:sp>
        <p:nvSpPr>
          <p:cNvPr id="7" name="Date Placeholder 6"/>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BD3024-A370-4736-A073-CFE51D74BDB4}" type="datetimeFigureOut">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3DCFCC-8C7B-4574-91B2-C3342261C6C2}" type="slidenum">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7252211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Rectangle 5"/>
          <p:cNvSpPr/>
          <p:nvPr/>
        </p:nvSpPr>
        <p:spPr bwMode="ltGray">
          <a:xfrm>
            <a:off x="-1" y="457200"/>
            <a:ext cx="12188826" cy="1270000"/>
          </a:xfrm>
          <a:prstGeom prst="rect">
            <a:avLst/>
          </a:prstGeom>
          <a:gradFill>
            <a:gsLst>
              <a:gs pos="417">
                <a:schemeClr val="bg2">
                  <a:lumMod val="20000"/>
                  <a:lumOff val="80000"/>
                </a:schemeClr>
              </a:gs>
              <a:gs pos="100000">
                <a:schemeClr val="bg2"/>
              </a:gs>
            </a:gsLst>
            <a:lin ang="5400000" scaled="0"/>
          </a:gradFill>
          <a:ln w="152400">
            <a:noFill/>
            <a:miter lim="800000"/>
          </a:ln>
          <a:scene3d>
            <a:camera prst="orthographicFront"/>
            <a:lightRig rig="threePt" dir="t"/>
          </a:scene3d>
          <a:sp3d>
            <a:contourClr>
              <a:srgbClr val="B0BCBC"/>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7" name="Rectangle 6"/>
          <p:cNvSpPr/>
          <p:nvPr/>
        </p:nvSpPr>
        <p:spPr bwMode="ltGray">
          <a:xfrm>
            <a:off x="0" y="1697736"/>
            <a:ext cx="12188825" cy="54864"/>
          </a:xfrm>
          <a:prstGeom prst="rect">
            <a:avLst/>
          </a:prstGeom>
          <a:solidFill>
            <a:schemeClr val="bg1"/>
          </a:solidFill>
          <a:ln w="152400">
            <a:no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p:cNvSpPr/>
          <p:nvPr/>
        </p:nvSpPr>
        <p:spPr bwMode="ltGray">
          <a:xfrm>
            <a:off x="0" y="457200"/>
            <a:ext cx="12188825" cy="54864"/>
          </a:xfrm>
          <a:prstGeom prst="rect">
            <a:avLst/>
          </a:prstGeom>
          <a:solidFill>
            <a:schemeClr val="bg1"/>
          </a:solidFill>
          <a:ln w="152400">
            <a:no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4" name="Footer Placeholder 3"/>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a:ea typeface="+mn-ea"/>
                <a:cs typeface="+mn-cs"/>
              </a:rPr>
              <a:t>Add a footer</a:t>
            </a:r>
          </a:p>
        </p:txBody>
      </p:sp>
      <p:sp>
        <p:nvSpPr>
          <p:cNvPr id="3" name="Date Placeholder 2"/>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BD3024-A370-4736-A073-CFE51D74BDB4}" type="datetimeFigureOut">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3DCFCC-8C7B-4574-91B2-C3342261C6C2}" type="slidenum">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0431426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3" name="Footer Placeholder 2"/>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a:ea typeface="+mn-ea"/>
                <a:cs typeface="+mn-cs"/>
              </a:rPr>
              <a:t>Add a footer</a:t>
            </a:r>
          </a:p>
        </p:txBody>
      </p:sp>
      <p:sp>
        <p:nvSpPr>
          <p:cNvPr id="2" name="Date Placeholder 1"/>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BD3024-A370-4736-A073-CFE51D74BDB4}" type="datetimeFigureOut">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3DCFCC-8C7B-4574-91B2-C3342261C6C2}" type="slidenum">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6462410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11067" y="1143000"/>
            <a:ext cx="3471334" cy="2285999"/>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609599" y="982132"/>
            <a:ext cx="6995160" cy="5074920"/>
          </a:xfrm>
        </p:spPr>
        <p:txBody>
          <a:bodyPr>
            <a:normAutofit/>
          </a:bodyPr>
          <a:lstStyle>
            <a:lvl1pPr>
              <a:defRPr sz="2400"/>
            </a:lvl1pPr>
            <a:lvl2pPr>
              <a:defRPr sz="2000"/>
            </a:lvl2pPr>
            <a:lvl3pPr>
              <a:defRPr sz="1800"/>
            </a:lvl3pPr>
            <a:lvl4pPr>
              <a:defRPr sz="1600"/>
            </a:lvl4pPr>
            <a:lvl5pPr>
              <a:defRPr sz="16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8111067" y="3513665"/>
            <a:ext cx="3471333" cy="2103120"/>
          </a:xfrm>
        </p:spPr>
        <p:txBody>
          <a:bodyPr/>
          <a:lstStyle>
            <a:lvl1pPr marL="0" indent="0">
              <a:spcBef>
                <a:spcPts val="12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6" name="Footer Placeholder 5"/>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a:ea typeface="+mn-ea"/>
                <a:cs typeface="+mn-cs"/>
              </a:rPr>
              <a:t>Add a footer</a:t>
            </a:r>
          </a:p>
        </p:txBody>
      </p:sp>
      <p:sp>
        <p:nvSpPr>
          <p:cNvPr id="5" name="Date Placeholder 4"/>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BD3024-A370-4736-A073-CFE51D74BDB4}" type="datetimeFigureOut">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3DCFCC-8C7B-4574-91B2-C3342261C6C2}" type="slidenum">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69689614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111067" y="1143000"/>
            <a:ext cx="3471334" cy="2285999"/>
          </a:xfrm>
        </p:spPr>
        <p:txBody>
          <a:bodyPr anchor="b"/>
          <a:lstStyle>
            <a:lvl1pPr>
              <a:defRPr sz="3200"/>
            </a:lvl1pPr>
          </a:lstStyle>
          <a:p>
            <a:r>
              <a:rPr lang="en-US" smtClean="0"/>
              <a:t>Click to edit Master title style</a:t>
            </a:r>
            <a:endParaRPr lang="en-US" dirty="0"/>
          </a:p>
        </p:txBody>
      </p:sp>
      <p:sp>
        <p:nvSpPr>
          <p:cNvPr id="8" name="Rectangle 7"/>
          <p:cNvSpPr/>
          <p:nvPr/>
        </p:nvSpPr>
        <p:spPr bwMode="ltGray">
          <a:xfrm>
            <a:off x="694265" y="1051560"/>
            <a:ext cx="6858000" cy="4937760"/>
          </a:xfrm>
          <a:prstGeom prst="rect">
            <a:avLst/>
          </a:prstGeom>
          <a:solidFill>
            <a:schemeClr val="bg1"/>
          </a:solidFill>
          <a:ln w="152400">
            <a:solidFill>
              <a:srgbClr val="FFFFFF"/>
            </a:solid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 name="Picture Placeholder 2" descr="An empty placeholder to add an image. Click on the placeholder and select the image that you wish to add"/>
          <p:cNvSpPr>
            <a:spLocks noGrp="1"/>
          </p:cNvSpPr>
          <p:nvPr>
            <p:ph type="pic" idx="1"/>
          </p:nvPr>
        </p:nvSpPr>
        <p:spPr>
          <a:xfrm>
            <a:off x="772051" y="1143000"/>
            <a:ext cx="6686024" cy="4754880"/>
          </a:xfrm>
          <a:solidFill>
            <a:schemeClr val="bg2">
              <a:lumMod val="40000"/>
              <a:lumOff val="60000"/>
            </a:schemeClr>
          </a:solidFill>
        </p:spPr>
        <p:txBody>
          <a:bodyPr tIns="274320">
            <a:normAutofit/>
          </a:bodyPr>
          <a:lstStyle>
            <a:lvl1pPr marL="0" indent="0" algn="ctr">
              <a:buNone/>
              <a:defRPr sz="24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8111067" y="3513665"/>
            <a:ext cx="3471333" cy="2103120"/>
          </a:xfrm>
        </p:spPr>
        <p:txBody>
          <a:bodyPr/>
          <a:lstStyle>
            <a:lvl1pPr marL="0" indent="0">
              <a:spcBef>
                <a:spcPts val="1200"/>
              </a:spcBef>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10" name="Footer Placeholder 9"/>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a:ea typeface="+mn-ea"/>
                <a:cs typeface="+mn-cs"/>
              </a:rPr>
              <a:t>Add a footer</a:t>
            </a:r>
          </a:p>
        </p:txBody>
      </p:sp>
      <p:sp>
        <p:nvSpPr>
          <p:cNvPr id="9" name="Date Placeholder 8"/>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BD3024-A370-4736-A073-CFE51D74BDB4}" type="datetimeFigureOut">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
        <p:nvSpPr>
          <p:cNvPr id="11" name="Slide Number Placeholder 10"/>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3DCFCC-8C7B-4574-91B2-C3342261C6C2}" type="slidenum">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0472330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Rectangle 6"/>
          <p:cNvSpPr/>
          <p:nvPr/>
        </p:nvSpPr>
        <p:spPr bwMode="ltGray">
          <a:xfrm>
            <a:off x="-1" y="457200"/>
            <a:ext cx="12188826" cy="1270000"/>
          </a:xfrm>
          <a:prstGeom prst="rect">
            <a:avLst/>
          </a:prstGeom>
          <a:gradFill>
            <a:gsLst>
              <a:gs pos="417">
                <a:schemeClr val="bg2">
                  <a:lumMod val="20000"/>
                  <a:lumOff val="80000"/>
                </a:schemeClr>
              </a:gs>
              <a:gs pos="100000">
                <a:schemeClr val="bg2"/>
              </a:gs>
            </a:gsLst>
            <a:lin ang="5400000" scaled="0"/>
          </a:gradFill>
          <a:ln w="152400">
            <a:noFill/>
            <a:miter lim="800000"/>
          </a:ln>
          <a:scene3d>
            <a:camera prst="orthographicFront"/>
            <a:lightRig rig="threePt" dir="t"/>
          </a:scene3d>
          <a:sp3d>
            <a:contourClr>
              <a:srgbClr val="B0BCBC"/>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Rectangle 7"/>
          <p:cNvSpPr/>
          <p:nvPr/>
        </p:nvSpPr>
        <p:spPr bwMode="ltGray">
          <a:xfrm>
            <a:off x="0" y="1697736"/>
            <a:ext cx="12188825" cy="54864"/>
          </a:xfrm>
          <a:prstGeom prst="rect">
            <a:avLst/>
          </a:prstGeom>
          <a:solidFill>
            <a:schemeClr val="bg1"/>
          </a:solidFill>
          <a:ln w="152400">
            <a:no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9" name="Rectangle 8"/>
          <p:cNvSpPr/>
          <p:nvPr/>
        </p:nvSpPr>
        <p:spPr bwMode="ltGray">
          <a:xfrm>
            <a:off x="0" y="457200"/>
            <a:ext cx="12188825" cy="54864"/>
          </a:xfrm>
          <a:prstGeom prst="rect">
            <a:avLst/>
          </a:prstGeom>
          <a:solidFill>
            <a:schemeClr val="bg1"/>
          </a:solidFill>
          <a:ln w="152400">
            <a:no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BD3024-A370-4736-A073-CFE51D74BDB4}" type="datetimeFigureOut">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3DCFCC-8C7B-4574-91B2-C3342261C6C2}" type="slidenum">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494727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6400" y="846666"/>
            <a:ext cx="1828800" cy="555413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1066798" y="846666"/>
            <a:ext cx="7863840" cy="5554133"/>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Footer Placeholder 4"/>
          <p:cNvSpPr>
            <a:spLocks noGrp="1"/>
          </p:cNvSpPr>
          <p:nvPr>
            <p:ph type="ftr" sz="quarter" idx="1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a:ea typeface="+mn-ea"/>
                <a:cs typeface="+mn-cs"/>
              </a:rPr>
              <a:t>Add a footer</a:t>
            </a:r>
          </a:p>
        </p:txBody>
      </p:sp>
      <p:sp>
        <p:nvSpPr>
          <p:cNvPr id="4" name="Date Placeholder 3"/>
          <p:cNvSpPr>
            <a:spLocks noGrp="1"/>
          </p:cNvSpPr>
          <p:nvPr>
            <p:ph type="dt" sz="half"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1BD3024-A370-4736-A073-CFE51D74BDB4}" type="datetimeFigureOut">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5E3DCFCC-8C7B-4574-91B2-C3342261C6C2}" type="slidenum">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1171616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0" y="761999"/>
            <a:ext cx="9141619"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9270263" y="761999"/>
            <a:ext cx="2925318" cy="5334001"/>
          </a:xfrm>
          <a:prstGeom prst="rect">
            <a:avLst/>
          </a:prstGeom>
          <a:solidFill>
            <a:srgbClr val="C8C8C8">
              <a:alpha val="50000"/>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69848" y="1298448"/>
            <a:ext cx="7315200" cy="3255264"/>
          </a:xfrm>
        </p:spPr>
        <p:txBody>
          <a:bodyPr anchor="b">
            <a:normAutofit/>
          </a:bodyPr>
          <a:lstStyle>
            <a:lvl1pPr algn="l">
              <a:defRPr sz="5900" spc="-100" baseline="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100015" y="4670246"/>
            <a:ext cx="7315200" cy="914400"/>
          </a:xfrm>
        </p:spPr>
        <p:txBody>
          <a:bodyPr anchor="t">
            <a:normAutofit/>
          </a:bodyPr>
          <a:lstStyle>
            <a:lvl1pPr marL="0" indent="0" algn="l">
              <a:buNone/>
              <a:defRPr sz="2200" cap="none" spc="0" baseline="0">
                <a:solidFill>
                  <a:schemeClr val="accent1">
                    <a:lumMod val="20000"/>
                    <a:lumOff val="80000"/>
                  </a:schemeClr>
                </a:solidFill>
              </a:defRPr>
            </a:lvl1pPr>
            <a:lvl2pPr marL="457200" indent="0" algn="ctr">
              <a:buNone/>
              <a:defRPr sz="2200"/>
            </a:lvl2pPr>
            <a:lvl3pPr marL="914400" indent="0" algn="ctr">
              <a:buNone/>
              <a:defRPr sz="22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423121334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3225772481"/>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867912" y="1298448"/>
            <a:ext cx="7315200" cy="3255264"/>
          </a:xfrm>
        </p:spPr>
        <p:txBody>
          <a:bodyPr anchor="b">
            <a:normAutofit/>
          </a:bodyPr>
          <a:lstStyle>
            <a:lvl1pPr>
              <a:defRPr sz="5900" b="0" spc="-100" baseline="0">
                <a:solidFill>
                  <a:schemeClr val="tx2">
                    <a:lumMod val="75000"/>
                  </a:schemeClr>
                </a:solidFill>
              </a:defRPr>
            </a:lvl1pPr>
          </a:lstStyle>
          <a:p>
            <a:r>
              <a:rPr lang="en-US" smtClean="0"/>
              <a:t>Click to edit Master title style</a:t>
            </a:r>
            <a:endParaRPr lang="en-US" dirty="0"/>
          </a:p>
        </p:txBody>
      </p:sp>
      <p:sp>
        <p:nvSpPr>
          <p:cNvPr id="3" name="Text Placeholder 2"/>
          <p:cNvSpPr>
            <a:spLocks noGrp="1"/>
          </p:cNvSpPr>
          <p:nvPr>
            <p:ph type="body" idx="1"/>
          </p:nvPr>
        </p:nvSpPr>
        <p:spPr>
          <a:xfrm>
            <a:off x="3886200" y="4672584"/>
            <a:ext cx="7315200" cy="914400"/>
          </a:xfrm>
        </p:spPr>
        <p:txBody>
          <a:bodyPr anchor="t">
            <a:normAutofit/>
          </a:bodyPr>
          <a:lstStyle>
            <a:lvl1pPr marL="0" indent="0">
              <a:buNone/>
              <a:defRPr sz="2200" cap="none" spc="0" baseline="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4178232069"/>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3867912"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7818120" y="868680"/>
            <a:ext cx="3474720" cy="512064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8" name="Date Placeholder 7"/>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9" name="Footer Placeholder 8"/>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10" name="Slide Number Placeholder 9"/>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3133677632"/>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3867912" y="1023586"/>
            <a:ext cx="3474720" cy="807720"/>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3867912"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7818463" y="1023586"/>
            <a:ext cx="3474720" cy="813171"/>
          </a:xfrm>
        </p:spPr>
        <p:txBody>
          <a:bodyPr anchor="b">
            <a:normAutofit/>
          </a:bodyPr>
          <a:lstStyle>
            <a:lvl1pPr marL="0" indent="0">
              <a:spcBef>
                <a:spcPts val="0"/>
              </a:spcBef>
              <a:buNone/>
              <a:defRPr sz="2000" b="1">
                <a:solidFill>
                  <a:schemeClr val="tx1">
                    <a:lumMod val="65000"/>
                    <a:lumOff val="3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7818463" y="1930936"/>
            <a:ext cx="3474720" cy="4023360"/>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Date Placeholder 1"/>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11" name="Footer Placeholder 10"/>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12" name="Slide Number Placeholder 11"/>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83979091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smtClean="0"/>
              <a:t>Click to edit Master title style</a:t>
            </a:r>
            <a:endParaRPr lang="en-US" dirty="0"/>
          </a:p>
        </p:txBody>
      </p:sp>
      <p:sp>
        <p:nvSpPr>
          <p:cNvPr id="2" name="Date Placeholder 1"/>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7" name="Footer Placeholder 6"/>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8" name="Slide Number Placeholder 7"/>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349151512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3097296240"/>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baseline="0"/>
            </a:lvl1pPr>
          </a:lstStyle>
          <a:p>
            <a:r>
              <a:rPr lang="en-US" smtClean="0"/>
              <a:t>Click to edit Master title style</a:t>
            </a:r>
            <a:endParaRPr lang="en-US" dirty="0"/>
          </a:p>
        </p:txBody>
      </p:sp>
      <p:sp>
        <p:nvSpPr>
          <p:cNvPr id="3" name="Content Placeholder 2"/>
          <p:cNvSpPr>
            <a:spLocks noGrp="1"/>
          </p:cNvSpPr>
          <p:nvPr>
            <p:ph idx="1"/>
          </p:nvPr>
        </p:nvSpPr>
        <p:spPr>
          <a:xfrm>
            <a:off x="3906981" y="1852122"/>
            <a:ext cx="2458230" cy="2008678"/>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256032" y="3494176"/>
            <a:ext cx="2834640" cy="2321990"/>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9" name="Footer Placeholder 8"/>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10" name="Slide Number Placeholder 9"/>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
        <p:nvSpPr>
          <p:cNvPr id="11" name="Content Placeholder 2">
            <a:extLst>
              <a:ext uri="{FF2B5EF4-FFF2-40B4-BE49-F238E27FC236}">
                <a16:creationId xmlns:a16="http://schemas.microsoft.com/office/drawing/2014/main" id="{87B0DF2F-DAFD-4616-9E25-0C28D75BF306}"/>
              </a:ext>
            </a:extLst>
          </p:cNvPr>
          <p:cNvSpPr>
            <a:spLocks noGrp="1"/>
          </p:cNvSpPr>
          <p:nvPr>
            <p:ph idx="13"/>
          </p:nvPr>
        </p:nvSpPr>
        <p:spPr>
          <a:xfrm>
            <a:off x="6491805" y="1852122"/>
            <a:ext cx="2458230" cy="2008678"/>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Content Placeholder 2">
            <a:extLst>
              <a:ext uri="{FF2B5EF4-FFF2-40B4-BE49-F238E27FC236}">
                <a16:creationId xmlns:a16="http://schemas.microsoft.com/office/drawing/2014/main" id="{336DA0F9-D851-437C-A45B-EC125A3D3DB3}"/>
              </a:ext>
            </a:extLst>
          </p:cNvPr>
          <p:cNvSpPr>
            <a:spLocks noGrp="1"/>
          </p:cNvSpPr>
          <p:nvPr>
            <p:ph idx="14"/>
          </p:nvPr>
        </p:nvSpPr>
        <p:spPr>
          <a:xfrm>
            <a:off x="9076629" y="1852122"/>
            <a:ext cx="2458230" cy="2008678"/>
          </a:xfrm>
        </p:spPr>
        <p:txBody>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Text Placeholder 5">
            <a:extLst>
              <a:ext uri="{FF2B5EF4-FFF2-40B4-BE49-F238E27FC236}">
                <a16:creationId xmlns:a16="http://schemas.microsoft.com/office/drawing/2014/main" id="{0FF0BA98-3AB4-4D88-B1C2-6279BCACFAD9}"/>
              </a:ext>
            </a:extLst>
          </p:cNvPr>
          <p:cNvSpPr>
            <a:spLocks noGrp="1"/>
          </p:cNvSpPr>
          <p:nvPr>
            <p:ph type="body" sz="quarter" idx="15"/>
          </p:nvPr>
        </p:nvSpPr>
        <p:spPr>
          <a:xfrm>
            <a:off x="3887792" y="3971924"/>
            <a:ext cx="2477419" cy="80327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Text Placeholder 5">
            <a:extLst>
              <a:ext uri="{FF2B5EF4-FFF2-40B4-BE49-F238E27FC236}">
                <a16:creationId xmlns:a16="http://schemas.microsoft.com/office/drawing/2014/main" id="{D9DEF72B-B924-4A0D-8C83-3B370632C0D3}"/>
              </a:ext>
            </a:extLst>
          </p:cNvPr>
          <p:cNvSpPr>
            <a:spLocks noGrp="1"/>
          </p:cNvSpPr>
          <p:nvPr>
            <p:ph type="body" sz="quarter" idx="16"/>
          </p:nvPr>
        </p:nvSpPr>
        <p:spPr>
          <a:xfrm>
            <a:off x="6472616" y="3971925"/>
            <a:ext cx="2477419" cy="80327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4" name="Text Placeholder 5">
            <a:extLst>
              <a:ext uri="{FF2B5EF4-FFF2-40B4-BE49-F238E27FC236}">
                <a16:creationId xmlns:a16="http://schemas.microsoft.com/office/drawing/2014/main" id="{E9D30C54-E9E8-4300-8DA4-352DB3A71A4F}"/>
              </a:ext>
            </a:extLst>
          </p:cNvPr>
          <p:cNvSpPr>
            <a:spLocks noGrp="1"/>
          </p:cNvSpPr>
          <p:nvPr>
            <p:ph type="body" sz="quarter" idx="17"/>
          </p:nvPr>
        </p:nvSpPr>
        <p:spPr>
          <a:xfrm>
            <a:off x="9070240" y="3971924"/>
            <a:ext cx="2458230" cy="803275"/>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17556987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56032" y="1143000"/>
            <a:ext cx="2834640" cy="2377440"/>
          </a:xfrm>
        </p:spPr>
        <p:txBody>
          <a:bodyPr anchor="b">
            <a:normAutofit/>
          </a:bodyPr>
          <a:lstStyle>
            <a:lvl1pPr>
              <a:defRPr sz="32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3570644" y="767419"/>
            <a:ext cx="8115230" cy="5330952"/>
          </a:xfrm>
          <a:solidFill>
            <a:schemeClr val="bg1">
              <a:lumMod val="75000"/>
            </a:schemeClr>
          </a:solidFill>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256032" y="3493008"/>
            <a:ext cx="2834640" cy="2322576"/>
          </a:xfrm>
        </p:spPr>
        <p:txBody>
          <a:bodyPr anchor="t">
            <a:normAutofit/>
          </a:bodyPr>
          <a:lstStyle>
            <a:lvl1pPr marL="0" indent="0">
              <a:lnSpc>
                <a:spcPct val="100000"/>
              </a:lnSpc>
              <a:buNone/>
              <a:defRPr sz="14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8" name="Date Placeholder 7"/>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9" name="Footer Placeholder 8"/>
          <p:cNvSpPr>
            <a:spLocks noGrp="1"/>
          </p:cNvSpPr>
          <p:nvPr>
            <p:ph type="ftr" sz="quarter" idx="11"/>
          </p:nvPr>
        </p:nvSpPr>
        <p:spPr>
          <a:xfrm>
            <a:off x="3499101" y="6356350"/>
            <a:ext cx="5911517" cy="36512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10" name="Slide Number Placeholder 9"/>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29756595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8" name="Footer Placeholder 7"/>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14805591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81000" y="990600"/>
            <a:ext cx="2819400" cy="4953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3867912" y="868680"/>
            <a:ext cx="7315200" cy="512064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8" name="Footer Placeholder 7"/>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410148147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noProof="0" smtClean="0"/>
              <a:t>Click to edit Master title style</a:t>
            </a:r>
            <a:endParaRPr lang="en-US" noProof="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C69321-35DD-4BC7-953A-DC16A57A48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19/6/2020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F5074B-1D8C-4FBF-B643-29DBF83DE07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grpSp>
        <p:nvGrpSpPr>
          <p:cNvPr id="7" name="Group 6"/>
          <p:cNvGrpSpPr/>
          <p:nvPr userDrawn="1"/>
        </p:nvGrpSpPr>
        <p:grpSpPr>
          <a:xfrm>
            <a:off x="0" y="-17227"/>
            <a:ext cx="12221028" cy="7054380"/>
            <a:chOff x="-29028" y="0"/>
            <a:chExt cx="12221028" cy="7054380"/>
          </a:xfrm>
        </p:grpSpPr>
        <p:pic>
          <p:nvPicPr>
            <p:cNvPr id="8" name="Picture 7"/>
            <p:cNvPicPr>
              <a:picLocks noChangeAspect="1"/>
            </p:cNvPicPr>
            <p:nvPr/>
          </p:nvPicPr>
          <p:blipFill rotWithShape="1">
            <a:blip r:embed="rId2"/>
            <a:srcRect l="9721"/>
            <a:stretch/>
          </p:blipFill>
          <p:spPr>
            <a:xfrm>
              <a:off x="-29028" y="0"/>
              <a:ext cx="12221028" cy="7054380"/>
            </a:xfrm>
            <a:prstGeom prst="rect">
              <a:avLst/>
            </a:prstGeom>
          </p:spPr>
        </p:pic>
        <p:grpSp>
          <p:nvGrpSpPr>
            <p:cNvPr id="9" name="Group 8"/>
            <p:cNvGrpSpPr/>
            <p:nvPr/>
          </p:nvGrpSpPr>
          <p:grpSpPr>
            <a:xfrm>
              <a:off x="7045160" y="3839994"/>
              <a:ext cx="3270049" cy="647652"/>
              <a:chOff x="7045160" y="3839994"/>
              <a:chExt cx="3270049" cy="647652"/>
            </a:xfrm>
          </p:grpSpPr>
          <p:sp>
            <p:nvSpPr>
              <p:cNvPr id="10" name="Rounded Rectangle 9"/>
              <p:cNvSpPr/>
              <p:nvPr/>
            </p:nvSpPr>
            <p:spPr>
              <a:xfrm rot="21089594">
                <a:off x="7045160" y="3851771"/>
                <a:ext cx="137982" cy="52984"/>
              </a:xfrm>
              <a:prstGeom prst="roundRect">
                <a:avLst>
                  <a:gd name="adj" fmla="val 50000"/>
                </a:avLst>
              </a:prstGeom>
              <a:solidFill>
                <a:srgbClr val="FDD0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1" name="Rounded Rectangle 10"/>
              <p:cNvSpPr/>
              <p:nvPr/>
            </p:nvSpPr>
            <p:spPr>
              <a:xfrm rot="1079854">
                <a:off x="8681648" y="3924583"/>
                <a:ext cx="137982" cy="52984"/>
              </a:xfrm>
              <a:prstGeom prst="roundRect">
                <a:avLst>
                  <a:gd name="adj" fmla="val 50000"/>
                </a:avLst>
              </a:prstGeom>
              <a:solidFill>
                <a:srgbClr val="FDD0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ounded Rectangle 11"/>
              <p:cNvSpPr/>
              <p:nvPr/>
            </p:nvSpPr>
            <p:spPr>
              <a:xfrm rot="20999673">
                <a:off x="10177227" y="3839994"/>
                <a:ext cx="137982" cy="52984"/>
              </a:xfrm>
              <a:prstGeom prst="roundRect">
                <a:avLst>
                  <a:gd name="adj" fmla="val 50000"/>
                </a:avLst>
              </a:prstGeom>
              <a:solidFill>
                <a:srgbClr val="FDD0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Rounded Rectangle 12"/>
              <p:cNvSpPr/>
              <p:nvPr/>
            </p:nvSpPr>
            <p:spPr>
              <a:xfrm rot="1030604">
                <a:off x="10162266" y="4434662"/>
                <a:ext cx="137982" cy="52984"/>
              </a:xfrm>
              <a:prstGeom prst="roundRect">
                <a:avLst>
                  <a:gd name="adj" fmla="val 50000"/>
                </a:avLst>
              </a:prstGeom>
              <a:solidFill>
                <a:srgbClr val="FDD0A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grpSp>
      <p:sp>
        <p:nvSpPr>
          <p:cNvPr id="14" name="Oval 13"/>
          <p:cNvSpPr/>
          <p:nvPr userDrawn="1"/>
        </p:nvSpPr>
        <p:spPr>
          <a:xfrm>
            <a:off x="8959117" y="2854089"/>
            <a:ext cx="673101" cy="673101"/>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Rectangle 14"/>
          <p:cNvSpPr/>
          <p:nvPr userDrawn="1"/>
        </p:nvSpPr>
        <p:spPr>
          <a:xfrm>
            <a:off x="9760291" y="2351626"/>
            <a:ext cx="673101" cy="6731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Isosceles Triangle 15"/>
          <p:cNvSpPr/>
          <p:nvPr userDrawn="1"/>
        </p:nvSpPr>
        <p:spPr>
          <a:xfrm>
            <a:off x="8414089" y="2180988"/>
            <a:ext cx="673101" cy="673101"/>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7" name="Parallelogram 16"/>
          <p:cNvSpPr/>
          <p:nvPr userDrawn="1"/>
        </p:nvSpPr>
        <p:spPr>
          <a:xfrm>
            <a:off x="7542769" y="2200691"/>
            <a:ext cx="673101" cy="673101"/>
          </a:xfrm>
          <a:prstGeom prst="parallelogram">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8" name="Heart 17"/>
          <p:cNvSpPr/>
          <p:nvPr userDrawn="1"/>
        </p:nvSpPr>
        <p:spPr>
          <a:xfrm>
            <a:off x="10561465" y="2133345"/>
            <a:ext cx="673101" cy="673101"/>
          </a:xfrm>
          <a:prstGeom prst="heart">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216537732"/>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1_Title Slide">
    <p:bg>
      <p:bgPr>
        <a:solidFill>
          <a:schemeClr val="bg2">
            <a:lumMod val="25000"/>
          </a:schemeClr>
        </a:solidFill>
        <a:effectLst/>
      </p:bgPr>
    </p:bg>
    <p:spTree>
      <p:nvGrpSpPr>
        <p:cNvPr id="1" name=""/>
        <p:cNvGrpSpPr/>
        <p:nvPr/>
      </p:nvGrpSpPr>
      <p:grpSpPr>
        <a:xfrm>
          <a:off x="0" y="0"/>
          <a:ext cx="0" cy="0"/>
          <a:chOff x="0" y="0"/>
          <a:chExt cx="0" cy="0"/>
        </a:xfrm>
      </p:grpSpPr>
      <p:pic>
        <p:nvPicPr>
          <p:cNvPr id="7" name="Picture 6"/>
          <p:cNvPicPr>
            <a:picLocks noChangeAspect="1"/>
          </p:cNvPicPr>
          <p:nvPr userDrawn="1"/>
        </p:nvPicPr>
        <p:blipFill rotWithShape="1">
          <a:blip r:embed="rId2"/>
          <a:srcRect r="36869"/>
          <a:stretch/>
        </p:blipFill>
        <p:spPr>
          <a:xfrm>
            <a:off x="5323658" y="1624993"/>
            <a:ext cx="6868342" cy="5092739"/>
          </a:xfrm>
          <a:prstGeom prst="rect">
            <a:avLst/>
          </a:prstGeom>
        </p:spPr>
      </p:pic>
    </p:spTree>
    <p:extLst>
      <p:ext uri="{BB962C8B-B14F-4D97-AF65-F5344CB8AC3E}">
        <p14:creationId xmlns:p14="http://schemas.microsoft.com/office/powerpoint/2010/main" val="151944836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noProof="0" smtClean="0"/>
              <a:t>Click to edit Master subtitle style</a:t>
            </a:r>
            <a:endParaRPr lang="en-US" noProof="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C69321-35DD-4BC7-953A-DC16A57A48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19/6/2020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F5074B-1D8C-4FBF-B643-29DBF83DE07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grpSp>
        <p:nvGrpSpPr>
          <p:cNvPr id="7" name="Group 6"/>
          <p:cNvGrpSpPr/>
          <p:nvPr userDrawn="1"/>
        </p:nvGrpSpPr>
        <p:grpSpPr>
          <a:xfrm>
            <a:off x="0" y="0"/>
            <a:ext cx="12268200" cy="6887497"/>
            <a:chOff x="0" y="-29497"/>
            <a:chExt cx="12268200" cy="6887497"/>
          </a:xfrm>
        </p:grpSpPr>
        <p:pic>
          <p:nvPicPr>
            <p:cNvPr id="8" name="Picture 7"/>
            <p:cNvPicPr>
              <a:picLocks noChangeAspect="1"/>
            </p:cNvPicPr>
            <p:nvPr/>
          </p:nvPicPr>
          <p:blipFill rotWithShape="1">
            <a:blip r:embed="rId2"/>
            <a:srcRect l="6570" t="16308"/>
            <a:stretch/>
          </p:blipFill>
          <p:spPr>
            <a:xfrm>
              <a:off x="0" y="-29497"/>
              <a:ext cx="12268200" cy="6887497"/>
            </a:xfrm>
            <a:prstGeom prst="rect">
              <a:avLst/>
            </a:prstGeom>
          </p:spPr>
        </p:pic>
        <p:sp>
          <p:nvSpPr>
            <p:cNvPr id="9" name="Rounded Rectangle 8"/>
            <p:cNvSpPr/>
            <p:nvPr/>
          </p:nvSpPr>
          <p:spPr>
            <a:xfrm rot="4396381">
              <a:off x="8532461" y="4718058"/>
              <a:ext cx="94108" cy="27432"/>
            </a:xfrm>
            <a:prstGeom prst="roundRect">
              <a:avLst>
                <a:gd name="adj" fmla="val 50000"/>
              </a:avLst>
            </a:prstGeom>
            <a:solidFill>
              <a:srgbClr val="FDCA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0" name="Rounded Rectangle 9"/>
            <p:cNvSpPr/>
            <p:nvPr/>
          </p:nvSpPr>
          <p:spPr>
            <a:xfrm rot="4396381">
              <a:off x="10296967" y="4718059"/>
              <a:ext cx="94108" cy="27432"/>
            </a:xfrm>
            <a:prstGeom prst="roundRect">
              <a:avLst>
                <a:gd name="adj" fmla="val 50000"/>
              </a:avLst>
            </a:prstGeom>
            <a:solidFill>
              <a:srgbClr val="FDCA9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1" name="Oval 10"/>
          <p:cNvSpPr/>
          <p:nvPr userDrawn="1"/>
        </p:nvSpPr>
        <p:spPr>
          <a:xfrm>
            <a:off x="9573760" y="2632843"/>
            <a:ext cx="673101" cy="673101"/>
          </a:xfrm>
          <a:prstGeom prst="ellipse">
            <a:avLst/>
          </a:prstGeom>
          <a:solidFill>
            <a:srgbClr val="92D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2" name="Rectangle 11"/>
          <p:cNvSpPr/>
          <p:nvPr userDrawn="1"/>
        </p:nvSpPr>
        <p:spPr>
          <a:xfrm>
            <a:off x="9894319" y="1733836"/>
            <a:ext cx="673101" cy="673101"/>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3" name="Isosceles Triangle 12"/>
          <p:cNvSpPr/>
          <p:nvPr userDrawn="1"/>
        </p:nvSpPr>
        <p:spPr>
          <a:xfrm>
            <a:off x="8866641" y="1741460"/>
            <a:ext cx="673101" cy="673101"/>
          </a:xfrm>
          <a:prstGeom prst="triangle">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4" name="Parallelogram 13"/>
          <p:cNvSpPr/>
          <p:nvPr userDrawn="1"/>
        </p:nvSpPr>
        <p:spPr>
          <a:xfrm>
            <a:off x="8628376" y="2797942"/>
            <a:ext cx="673101" cy="673101"/>
          </a:xfrm>
          <a:prstGeom prst="parallelogram">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5" name="Heart 14"/>
          <p:cNvSpPr/>
          <p:nvPr userDrawn="1"/>
        </p:nvSpPr>
        <p:spPr>
          <a:xfrm>
            <a:off x="10720899" y="2283592"/>
            <a:ext cx="673101" cy="673101"/>
          </a:xfrm>
          <a:prstGeom prst="heart">
            <a:avLst/>
          </a:prstGeom>
          <a:solidFill>
            <a:srgbClr val="FF505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sp>
        <p:nvSpPr>
          <p:cNvPr id="16" name="Title 15">
            <a:extLst>
              <a:ext uri="{FF2B5EF4-FFF2-40B4-BE49-F238E27FC236}">
                <a16:creationId xmlns:a16="http://schemas.microsoft.com/office/drawing/2014/main" id="{5217CD73-2733-4306-A846-BC3B4BCC13E8}"/>
              </a:ext>
            </a:extLst>
          </p:cNvPr>
          <p:cNvSpPr>
            <a:spLocks noGrp="1"/>
          </p:cNvSpPr>
          <p:nvPr>
            <p:ph type="title"/>
          </p:nvPr>
        </p:nvSpPr>
        <p:spPr/>
        <p:txBody>
          <a:bodyPr/>
          <a:lstStyle/>
          <a:p>
            <a:r>
              <a:rPr lang="en-US" noProof="0" smtClean="0"/>
              <a:t>Click to edit Master title style</a:t>
            </a:r>
            <a:endParaRPr lang="en-US" noProof="0"/>
          </a:p>
        </p:txBody>
      </p:sp>
    </p:spTree>
    <p:extLst>
      <p:ext uri="{BB962C8B-B14F-4D97-AF65-F5344CB8AC3E}">
        <p14:creationId xmlns:p14="http://schemas.microsoft.com/office/powerpoint/2010/main" val="3384826956"/>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smtClean="0"/>
              <a:t>Click to edit Master title style</a:t>
            </a:r>
            <a:endParaRPr lang="en-US" noProof="0"/>
          </a:p>
        </p:txBody>
      </p:sp>
      <p:sp>
        <p:nvSpPr>
          <p:cNvPr id="3" name="Content Placeholder 2"/>
          <p:cNvSpPr>
            <a:spLocks noGrp="1"/>
          </p:cNvSpPr>
          <p:nvPr>
            <p:ph idx="1"/>
          </p:nvPr>
        </p:nvSpPr>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C69321-35DD-4BC7-953A-DC16A57A48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19/6/2020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F5074B-1D8C-4FBF-B643-29DBF83DE07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3640147"/>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noProof="0" smtClean="0"/>
              <a:t>Click to edit Master title style</a:t>
            </a:r>
            <a:endParaRPr lang="en-US" noProof="0"/>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noProof="0" smtClean="0"/>
              <a:t>Edit Master text styles</a:t>
            </a:r>
          </a:p>
        </p:txBody>
      </p:sp>
      <p:sp>
        <p:nvSpPr>
          <p:cNvPr id="4" name="Date Placeholder 3"/>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C69321-35DD-4BC7-953A-DC16A57A48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19/6/2020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F5074B-1D8C-4FBF-B643-29DBF83DE07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059691818"/>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smtClean="0"/>
              <a:t>Click to edit Master title style</a:t>
            </a:r>
            <a:endParaRPr lang="en-US" noProof="0"/>
          </a:p>
        </p:txBody>
      </p:sp>
      <p:sp>
        <p:nvSpPr>
          <p:cNvPr id="3" name="Content Placeholder 2"/>
          <p:cNvSpPr>
            <a:spLocks noGrp="1"/>
          </p:cNvSpPr>
          <p:nvPr>
            <p:ph sz="half" idx="1"/>
          </p:nvPr>
        </p:nvSpPr>
        <p:spPr>
          <a:xfrm>
            <a:off x="838200" y="1825625"/>
            <a:ext cx="5181600" cy="4351338"/>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Content Placeholder 3"/>
          <p:cNvSpPr>
            <a:spLocks noGrp="1"/>
          </p:cNvSpPr>
          <p:nvPr>
            <p:ph sz="half" idx="2"/>
          </p:nvPr>
        </p:nvSpPr>
        <p:spPr>
          <a:xfrm>
            <a:off x="6172200" y="1825625"/>
            <a:ext cx="5181600" cy="4351338"/>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C69321-35DD-4BC7-953A-DC16A57A48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19/6/2020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F5074B-1D8C-4FBF-B643-29DBF83DE07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1699946"/>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noProof="0" smtClean="0"/>
              <a:t>Click to edit Master title style</a:t>
            </a:r>
            <a:endParaRPr lang="en-US" noProof="0"/>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noProof="0"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7" name="Date Placeholder 6"/>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C69321-35DD-4BC7-953A-DC16A57A48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19/6/2020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8" name="Footer Placeholder 7"/>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F5074B-1D8C-4FBF-B643-29DBF83DE07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71501886"/>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noProof="0" smtClean="0"/>
              <a:t>Click to edit Master title style</a:t>
            </a:r>
            <a:endParaRPr lang="en-US" noProof="0"/>
          </a:p>
        </p:txBody>
      </p:sp>
      <p:sp>
        <p:nvSpPr>
          <p:cNvPr id="3" name="Date Placeholder 2"/>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C69321-35DD-4BC7-953A-DC16A57A48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19/6/2020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Footer Placeholder 3"/>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F5074B-1D8C-4FBF-B643-29DBF83DE07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81561928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C69321-35DD-4BC7-953A-DC16A57A48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19/6/2020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3" name="Footer Placeholder 2"/>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F5074B-1D8C-4FBF-B643-29DBF83DE07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699230866"/>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noProof="0" smtClean="0"/>
              <a:t>Click to edit Master title style</a:t>
            </a:r>
            <a:endParaRPr lang="en-US" noProof="0"/>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C69321-35DD-4BC7-953A-DC16A57A48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19/6/2020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F5074B-1D8C-4FBF-B643-29DBF83DE07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2688312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noProof="0" smtClean="0"/>
              <a:t>Click to edit Master title style</a:t>
            </a:r>
            <a:endParaRPr lang="en-US" noProof="0"/>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noProof="0" smtClean="0"/>
              <a:t>Click icon to add picture</a:t>
            </a:r>
            <a:endParaRPr lang="en-US" noProof="0"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noProof="0" smtClean="0"/>
              <a:t>Edit Master text styles</a:t>
            </a:r>
          </a:p>
        </p:txBody>
      </p:sp>
      <p:sp>
        <p:nvSpPr>
          <p:cNvPr id="5" name="Date Placeholder 4"/>
          <p:cNvSpPr>
            <a:spLocks noGrp="1"/>
          </p:cNvSpPr>
          <p:nvPr>
            <p:ph type="dt" sz="half" idx="10"/>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fld id="{96C69321-35DD-4BC7-953A-DC16A57A48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19/6/2020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Footer Placeholder 5"/>
          <p:cNvSpPr>
            <a:spLocks noGrp="1"/>
          </p:cNvSpPr>
          <p:nvPr>
            <p:ph type="ftr" sz="quarter" idx="11"/>
          </p:nvPr>
        </p:nvSpPr>
        <p:spPr/>
        <p: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DF5074B-1D8C-4FBF-B643-29DBF83DE07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1718804"/>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Blank">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24F73284-9B4F-334D-84AA-B8DB0E657B17}"/>
              </a:ext>
            </a:extLst>
          </p:cNvPr>
          <p:cNvGrpSpPr/>
          <p:nvPr/>
        </p:nvGrpSpPr>
        <p:grpSpPr>
          <a:xfrm>
            <a:off x="4649980" y="222807"/>
            <a:ext cx="2948666" cy="3726316"/>
            <a:chOff x="3125980" y="222807"/>
            <a:chExt cx="2948666" cy="3726316"/>
          </a:xfrm>
          <a:gradFill>
            <a:gsLst>
              <a:gs pos="0">
                <a:schemeClr val="accent3">
                  <a:lumMod val="20000"/>
                  <a:lumOff val="80000"/>
                </a:schemeClr>
              </a:gs>
              <a:gs pos="68000">
                <a:schemeClr val="accent3">
                  <a:lumMod val="60000"/>
                  <a:lumOff val="40000"/>
                </a:schemeClr>
              </a:gs>
              <a:gs pos="83000">
                <a:schemeClr val="accent3">
                  <a:lumMod val="75000"/>
                </a:schemeClr>
              </a:gs>
              <a:gs pos="100000">
                <a:schemeClr val="accent3">
                  <a:lumMod val="75000"/>
                </a:schemeClr>
              </a:gs>
            </a:gsLst>
            <a:lin ang="5400000" scaled="1"/>
          </a:gradFill>
        </p:grpSpPr>
        <p:sp>
          <p:nvSpPr>
            <p:cNvPr id="6" name="Freeform 24">
              <a:extLst>
                <a:ext uri="{FF2B5EF4-FFF2-40B4-BE49-F238E27FC236}">
                  <a16:creationId xmlns:a16="http://schemas.microsoft.com/office/drawing/2014/main" id="{99E6318F-CCCC-9845-9798-F088E6BED58C}"/>
                </a:ext>
              </a:extLst>
            </p:cNvPr>
            <p:cNvSpPr>
              <a:spLocks/>
            </p:cNvSpPr>
            <p:nvPr/>
          </p:nvSpPr>
          <p:spPr bwMode="auto">
            <a:xfrm>
              <a:off x="3125980" y="226366"/>
              <a:ext cx="2948666" cy="3722757"/>
            </a:xfrm>
            <a:custGeom>
              <a:avLst/>
              <a:gdLst/>
              <a:ahLst/>
              <a:cxnLst>
                <a:cxn ang="0">
                  <a:pos x="1655" y="2075"/>
                </a:cxn>
                <a:cxn ang="0">
                  <a:pos x="1646" y="2024"/>
                </a:cxn>
                <a:cxn ang="0">
                  <a:pos x="1620" y="1943"/>
                </a:cxn>
                <a:cxn ang="0">
                  <a:pos x="1575" y="1858"/>
                </a:cxn>
                <a:cxn ang="0">
                  <a:pos x="1535" y="1798"/>
                </a:cxn>
                <a:cxn ang="0">
                  <a:pos x="1482" y="1733"/>
                </a:cxn>
                <a:cxn ang="0">
                  <a:pos x="1417" y="1664"/>
                </a:cxn>
                <a:cxn ang="0">
                  <a:pos x="1366" y="1616"/>
                </a:cxn>
                <a:cxn ang="0">
                  <a:pos x="1301" y="1562"/>
                </a:cxn>
                <a:cxn ang="0">
                  <a:pos x="1221" y="1505"/>
                </a:cxn>
                <a:cxn ang="0">
                  <a:pos x="1011" y="1378"/>
                </a:cxn>
                <a:cxn ang="0">
                  <a:pos x="828" y="1280"/>
                </a:cxn>
                <a:cxn ang="0">
                  <a:pos x="801" y="1266"/>
                </a:cxn>
                <a:cxn ang="0">
                  <a:pos x="587" y="1152"/>
                </a:cxn>
                <a:cxn ang="0">
                  <a:pos x="413" y="1042"/>
                </a:cxn>
                <a:cxn ang="0">
                  <a:pos x="276" y="937"/>
                </a:cxn>
                <a:cxn ang="0">
                  <a:pos x="170" y="836"/>
                </a:cxn>
                <a:cxn ang="0">
                  <a:pos x="90" y="741"/>
                </a:cxn>
                <a:cxn ang="0">
                  <a:pos x="56" y="694"/>
                </a:cxn>
                <a:cxn ang="0">
                  <a:pos x="30" y="645"/>
                </a:cxn>
                <a:cxn ang="0">
                  <a:pos x="10" y="593"/>
                </a:cxn>
                <a:cxn ang="0">
                  <a:pos x="1" y="537"/>
                </a:cxn>
                <a:cxn ang="0">
                  <a:pos x="1" y="0"/>
                </a:cxn>
                <a:cxn ang="0">
                  <a:pos x="6" y="47"/>
                </a:cxn>
                <a:cxn ang="0">
                  <a:pos x="25" y="118"/>
                </a:cxn>
                <a:cxn ang="0">
                  <a:pos x="71" y="216"/>
                </a:cxn>
                <a:cxn ang="0">
                  <a:pos x="107" y="273"/>
                </a:cxn>
                <a:cxn ang="0">
                  <a:pos x="155" y="336"/>
                </a:cxn>
                <a:cxn ang="0">
                  <a:pos x="215" y="403"/>
                </a:cxn>
                <a:cxn ang="0">
                  <a:pos x="290" y="475"/>
                </a:cxn>
                <a:cxn ang="0">
                  <a:pos x="332" y="511"/>
                </a:cxn>
                <a:cxn ang="0">
                  <a:pos x="407" y="567"/>
                </a:cxn>
                <a:cxn ang="0">
                  <a:pos x="568" y="668"/>
                </a:cxn>
                <a:cxn ang="0">
                  <a:pos x="829" y="811"/>
                </a:cxn>
                <a:cxn ang="0">
                  <a:pos x="856" y="825"/>
                </a:cxn>
                <a:cxn ang="0">
                  <a:pos x="1003" y="902"/>
                </a:cxn>
                <a:cxn ang="0">
                  <a:pos x="1190" y="1013"/>
                </a:cxn>
                <a:cxn ang="0">
                  <a:pos x="1338" y="1121"/>
                </a:cxn>
                <a:cxn ang="0">
                  <a:pos x="1455" y="1222"/>
                </a:cxn>
                <a:cxn ang="0">
                  <a:pos x="1543" y="1319"/>
                </a:cxn>
                <a:cxn ang="0">
                  <a:pos x="1589" y="1380"/>
                </a:cxn>
                <a:cxn ang="0">
                  <a:pos x="1620" y="1431"/>
                </a:cxn>
                <a:cxn ang="0">
                  <a:pos x="1638" y="1473"/>
                </a:cxn>
                <a:cxn ang="0">
                  <a:pos x="1654" y="1539"/>
                </a:cxn>
                <a:cxn ang="0">
                  <a:pos x="1656" y="2092"/>
                </a:cxn>
              </a:cxnLst>
              <a:rect l="0" t="0" r="r" b="b"/>
              <a:pathLst>
                <a:path w="1657" h="2092">
                  <a:moveTo>
                    <a:pt x="1656" y="2092"/>
                  </a:moveTo>
                  <a:lnTo>
                    <a:pt x="1656" y="2092"/>
                  </a:lnTo>
                  <a:lnTo>
                    <a:pt x="1655" y="2075"/>
                  </a:lnTo>
                  <a:lnTo>
                    <a:pt x="1654" y="2062"/>
                  </a:lnTo>
                  <a:lnTo>
                    <a:pt x="1650" y="2044"/>
                  </a:lnTo>
                  <a:lnTo>
                    <a:pt x="1646" y="2024"/>
                  </a:lnTo>
                  <a:lnTo>
                    <a:pt x="1640" y="2000"/>
                  </a:lnTo>
                  <a:lnTo>
                    <a:pt x="1632" y="1973"/>
                  </a:lnTo>
                  <a:lnTo>
                    <a:pt x="1620" y="1943"/>
                  </a:lnTo>
                  <a:lnTo>
                    <a:pt x="1605" y="1911"/>
                  </a:lnTo>
                  <a:lnTo>
                    <a:pt x="1586" y="1876"/>
                  </a:lnTo>
                  <a:lnTo>
                    <a:pt x="1575" y="1858"/>
                  </a:lnTo>
                  <a:lnTo>
                    <a:pt x="1563" y="1838"/>
                  </a:lnTo>
                  <a:lnTo>
                    <a:pt x="1549" y="1819"/>
                  </a:lnTo>
                  <a:lnTo>
                    <a:pt x="1535" y="1798"/>
                  </a:lnTo>
                  <a:lnTo>
                    <a:pt x="1518" y="1777"/>
                  </a:lnTo>
                  <a:lnTo>
                    <a:pt x="1501" y="1756"/>
                  </a:lnTo>
                  <a:lnTo>
                    <a:pt x="1482" y="1733"/>
                  </a:lnTo>
                  <a:lnTo>
                    <a:pt x="1463" y="1711"/>
                  </a:lnTo>
                  <a:lnTo>
                    <a:pt x="1441" y="1688"/>
                  </a:lnTo>
                  <a:lnTo>
                    <a:pt x="1417" y="1664"/>
                  </a:lnTo>
                  <a:lnTo>
                    <a:pt x="1393" y="1640"/>
                  </a:lnTo>
                  <a:lnTo>
                    <a:pt x="1366" y="1616"/>
                  </a:lnTo>
                  <a:lnTo>
                    <a:pt x="1366" y="1616"/>
                  </a:lnTo>
                  <a:lnTo>
                    <a:pt x="1346" y="1598"/>
                  </a:lnTo>
                  <a:lnTo>
                    <a:pt x="1325" y="1580"/>
                  </a:lnTo>
                  <a:lnTo>
                    <a:pt x="1301" y="1562"/>
                  </a:lnTo>
                  <a:lnTo>
                    <a:pt x="1276" y="1543"/>
                  </a:lnTo>
                  <a:lnTo>
                    <a:pt x="1249" y="1525"/>
                  </a:lnTo>
                  <a:lnTo>
                    <a:pt x="1221" y="1505"/>
                  </a:lnTo>
                  <a:lnTo>
                    <a:pt x="1159" y="1465"/>
                  </a:lnTo>
                  <a:lnTo>
                    <a:pt x="1089" y="1423"/>
                  </a:lnTo>
                  <a:lnTo>
                    <a:pt x="1011" y="1378"/>
                  </a:lnTo>
                  <a:lnTo>
                    <a:pt x="924" y="1331"/>
                  </a:lnTo>
                  <a:lnTo>
                    <a:pt x="828" y="1280"/>
                  </a:lnTo>
                  <a:lnTo>
                    <a:pt x="828" y="1280"/>
                  </a:lnTo>
                  <a:lnTo>
                    <a:pt x="828" y="1280"/>
                  </a:lnTo>
                  <a:lnTo>
                    <a:pt x="801" y="1266"/>
                  </a:lnTo>
                  <a:lnTo>
                    <a:pt x="801" y="1266"/>
                  </a:lnTo>
                  <a:lnTo>
                    <a:pt x="725" y="1228"/>
                  </a:lnTo>
                  <a:lnTo>
                    <a:pt x="653" y="1190"/>
                  </a:lnTo>
                  <a:lnTo>
                    <a:pt x="587" y="1152"/>
                  </a:lnTo>
                  <a:lnTo>
                    <a:pt x="525" y="1114"/>
                  </a:lnTo>
                  <a:lnTo>
                    <a:pt x="467" y="1078"/>
                  </a:lnTo>
                  <a:lnTo>
                    <a:pt x="413" y="1042"/>
                  </a:lnTo>
                  <a:lnTo>
                    <a:pt x="364" y="1006"/>
                  </a:lnTo>
                  <a:lnTo>
                    <a:pt x="319" y="971"/>
                  </a:lnTo>
                  <a:lnTo>
                    <a:pt x="276" y="937"/>
                  </a:lnTo>
                  <a:lnTo>
                    <a:pt x="237" y="903"/>
                  </a:lnTo>
                  <a:lnTo>
                    <a:pt x="202" y="869"/>
                  </a:lnTo>
                  <a:lnTo>
                    <a:pt x="170" y="836"/>
                  </a:lnTo>
                  <a:lnTo>
                    <a:pt x="140" y="804"/>
                  </a:lnTo>
                  <a:lnTo>
                    <a:pt x="113" y="772"/>
                  </a:lnTo>
                  <a:lnTo>
                    <a:pt x="90" y="741"/>
                  </a:lnTo>
                  <a:lnTo>
                    <a:pt x="68" y="710"/>
                  </a:lnTo>
                  <a:lnTo>
                    <a:pt x="68" y="710"/>
                  </a:lnTo>
                  <a:lnTo>
                    <a:pt x="56" y="694"/>
                  </a:lnTo>
                  <a:lnTo>
                    <a:pt x="46" y="676"/>
                  </a:lnTo>
                  <a:lnTo>
                    <a:pt x="37" y="661"/>
                  </a:lnTo>
                  <a:lnTo>
                    <a:pt x="30" y="645"/>
                  </a:lnTo>
                  <a:lnTo>
                    <a:pt x="24" y="632"/>
                  </a:lnTo>
                  <a:lnTo>
                    <a:pt x="19" y="618"/>
                  </a:lnTo>
                  <a:lnTo>
                    <a:pt x="10" y="593"/>
                  </a:lnTo>
                  <a:lnTo>
                    <a:pt x="5" y="571"/>
                  </a:lnTo>
                  <a:lnTo>
                    <a:pt x="2" y="553"/>
                  </a:lnTo>
                  <a:lnTo>
                    <a:pt x="1" y="537"/>
                  </a:lnTo>
                  <a:lnTo>
                    <a:pt x="0" y="524"/>
                  </a:lnTo>
                  <a:lnTo>
                    <a:pt x="1" y="0"/>
                  </a:lnTo>
                  <a:lnTo>
                    <a:pt x="1" y="0"/>
                  </a:lnTo>
                  <a:lnTo>
                    <a:pt x="2" y="16"/>
                  </a:lnTo>
                  <a:lnTo>
                    <a:pt x="3" y="30"/>
                  </a:lnTo>
                  <a:lnTo>
                    <a:pt x="6" y="47"/>
                  </a:lnTo>
                  <a:lnTo>
                    <a:pt x="10" y="67"/>
                  </a:lnTo>
                  <a:lnTo>
                    <a:pt x="17" y="91"/>
                  </a:lnTo>
                  <a:lnTo>
                    <a:pt x="25" y="118"/>
                  </a:lnTo>
                  <a:lnTo>
                    <a:pt x="36" y="148"/>
                  </a:lnTo>
                  <a:lnTo>
                    <a:pt x="52" y="181"/>
                  </a:lnTo>
                  <a:lnTo>
                    <a:pt x="71" y="216"/>
                  </a:lnTo>
                  <a:lnTo>
                    <a:pt x="81" y="234"/>
                  </a:lnTo>
                  <a:lnTo>
                    <a:pt x="94" y="254"/>
                  </a:lnTo>
                  <a:lnTo>
                    <a:pt x="107" y="273"/>
                  </a:lnTo>
                  <a:lnTo>
                    <a:pt x="122" y="294"/>
                  </a:lnTo>
                  <a:lnTo>
                    <a:pt x="138" y="315"/>
                  </a:lnTo>
                  <a:lnTo>
                    <a:pt x="155" y="336"/>
                  </a:lnTo>
                  <a:lnTo>
                    <a:pt x="174" y="358"/>
                  </a:lnTo>
                  <a:lnTo>
                    <a:pt x="194" y="380"/>
                  </a:lnTo>
                  <a:lnTo>
                    <a:pt x="215" y="403"/>
                  </a:lnTo>
                  <a:lnTo>
                    <a:pt x="239" y="427"/>
                  </a:lnTo>
                  <a:lnTo>
                    <a:pt x="264" y="451"/>
                  </a:lnTo>
                  <a:lnTo>
                    <a:pt x="290" y="475"/>
                  </a:lnTo>
                  <a:lnTo>
                    <a:pt x="290" y="475"/>
                  </a:lnTo>
                  <a:lnTo>
                    <a:pt x="310" y="493"/>
                  </a:lnTo>
                  <a:lnTo>
                    <a:pt x="332" y="511"/>
                  </a:lnTo>
                  <a:lnTo>
                    <a:pt x="356" y="529"/>
                  </a:lnTo>
                  <a:lnTo>
                    <a:pt x="380" y="547"/>
                  </a:lnTo>
                  <a:lnTo>
                    <a:pt x="407" y="567"/>
                  </a:lnTo>
                  <a:lnTo>
                    <a:pt x="435" y="586"/>
                  </a:lnTo>
                  <a:lnTo>
                    <a:pt x="498" y="626"/>
                  </a:lnTo>
                  <a:lnTo>
                    <a:pt x="568" y="668"/>
                  </a:lnTo>
                  <a:lnTo>
                    <a:pt x="645" y="713"/>
                  </a:lnTo>
                  <a:lnTo>
                    <a:pt x="732" y="761"/>
                  </a:lnTo>
                  <a:lnTo>
                    <a:pt x="829" y="811"/>
                  </a:lnTo>
                  <a:lnTo>
                    <a:pt x="829" y="811"/>
                  </a:lnTo>
                  <a:lnTo>
                    <a:pt x="829" y="811"/>
                  </a:lnTo>
                  <a:lnTo>
                    <a:pt x="856" y="825"/>
                  </a:lnTo>
                  <a:lnTo>
                    <a:pt x="856" y="825"/>
                  </a:lnTo>
                  <a:lnTo>
                    <a:pt x="932" y="864"/>
                  </a:lnTo>
                  <a:lnTo>
                    <a:pt x="1003" y="902"/>
                  </a:lnTo>
                  <a:lnTo>
                    <a:pt x="1070" y="939"/>
                  </a:lnTo>
                  <a:lnTo>
                    <a:pt x="1132" y="976"/>
                  </a:lnTo>
                  <a:lnTo>
                    <a:pt x="1190" y="1013"/>
                  </a:lnTo>
                  <a:lnTo>
                    <a:pt x="1243" y="1050"/>
                  </a:lnTo>
                  <a:lnTo>
                    <a:pt x="1293" y="1086"/>
                  </a:lnTo>
                  <a:lnTo>
                    <a:pt x="1338" y="1121"/>
                  </a:lnTo>
                  <a:lnTo>
                    <a:pt x="1380" y="1155"/>
                  </a:lnTo>
                  <a:lnTo>
                    <a:pt x="1420" y="1189"/>
                  </a:lnTo>
                  <a:lnTo>
                    <a:pt x="1455" y="1222"/>
                  </a:lnTo>
                  <a:lnTo>
                    <a:pt x="1487" y="1255"/>
                  </a:lnTo>
                  <a:lnTo>
                    <a:pt x="1516" y="1288"/>
                  </a:lnTo>
                  <a:lnTo>
                    <a:pt x="1543" y="1319"/>
                  </a:lnTo>
                  <a:lnTo>
                    <a:pt x="1567" y="1351"/>
                  </a:lnTo>
                  <a:lnTo>
                    <a:pt x="1589" y="1380"/>
                  </a:lnTo>
                  <a:lnTo>
                    <a:pt x="1589" y="1380"/>
                  </a:lnTo>
                  <a:lnTo>
                    <a:pt x="1600" y="1398"/>
                  </a:lnTo>
                  <a:lnTo>
                    <a:pt x="1610" y="1414"/>
                  </a:lnTo>
                  <a:lnTo>
                    <a:pt x="1620" y="1431"/>
                  </a:lnTo>
                  <a:lnTo>
                    <a:pt x="1627" y="1445"/>
                  </a:lnTo>
                  <a:lnTo>
                    <a:pt x="1633" y="1460"/>
                  </a:lnTo>
                  <a:lnTo>
                    <a:pt x="1638" y="1473"/>
                  </a:lnTo>
                  <a:lnTo>
                    <a:pt x="1646" y="1498"/>
                  </a:lnTo>
                  <a:lnTo>
                    <a:pt x="1651" y="1520"/>
                  </a:lnTo>
                  <a:lnTo>
                    <a:pt x="1654" y="1539"/>
                  </a:lnTo>
                  <a:lnTo>
                    <a:pt x="1656" y="1555"/>
                  </a:lnTo>
                  <a:lnTo>
                    <a:pt x="1657" y="1567"/>
                  </a:lnTo>
                  <a:lnTo>
                    <a:pt x="1656" y="2092"/>
                  </a:lnTo>
                  <a:close/>
                </a:path>
              </a:pathLst>
            </a:cu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7" name="Rectangle 34">
              <a:extLst>
                <a:ext uri="{FF2B5EF4-FFF2-40B4-BE49-F238E27FC236}">
                  <a16:creationId xmlns:a16="http://schemas.microsoft.com/office/drawing/2014/main" id="{C647116B-6743-F346-9CDC-86AAA6F70441}"/>
                </a:ext>
              </a:extLst>
            </p:cNvPr>
            <p:cNvSpPr>
              <a:spLocks noChangeArrowheads="1"/>
            </p:cNvSpPr>
            <p:nvPr/>
          </p:nvSpPr>
          <p:spPr bwMode="auto">
            <a:xfrm>
              <a:off x="3125980" y="222807"/>
              <a:ext cx="53385" cy="937808"/>
            </a:xfrm>
            <a:prstGeom prst="rect">
              <a:avLst/>
            </a:pr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8" name="Freeform 35">
              <a:extLst>
                <a:ext uri="{FF2B5EF4-FFF2-40B4-BE49-F238E27FC236}">
                  <a16:creationId xmlns:a16="http://schemas.microsoft.com/office/drawing/2014/main" id="{D23E73CA-D7D3-2C4A-8F12-5E850500A2D6}"/>
                </a:ext>
              </a:extLst>
            </p:cNvPr>
            <p:cNvSpPr>
              <a:spLocks/>
            </p:cNvSpPr>
            <p:nvPr/>
          </p:nvSpPr>
          <p:spPr bwMode="auto">
            <a:xfrm>
              <a:off x="3125980" y="1155276"/>
              <a:ext cx="766974" cy="948485"/>
            </a:xfrm>
            <a:custGeom>
              <a:avLst/>
              <a:gdLst/>
              <a:ahLst/>
              <a:cxnLst>
                <a:cxn ang="0">
                  <a:pos x="30" y="0"/>
                </a:cxn>
                <a:cxn ang="0">
                  <a:pos x="0" y="0"/>
                </a:cxn>
                <a:cxn ang="0">
                  <a:pos x="0" y="0"/>
                </a:cxn>
                <a:cxn ang="0">
                  <a:pos x="0" y="0"/>
                </a:cxn>
                <a:cxn ang="0">
                  <a:pos x="0" y="0"/>
                </a:cxn>
                <a:cxn ang="0">
                  <a:pos x="2" y="23"/>
                </a:cxn>
                <a:cxn ang="0">
                  <a:pos x="5" y="48"/>
                </a:cxn>
                <a:cxn ang="0">
                  <a:pos x="11" y="72"/>
                </a:cxn>
                <a:cxn ang="0">
                  <a:pos x="19" y="97"/>
                </a:cxn>
                <a:cxn ang="0">
                  <a:pos x="29" y="120"/>
                </a:cxn>
                <a:cxn ang="0">
                  <a:pos x="40" y="144"/>
                </a:cxn>
                <a:cxn ang="0">
                  <a:pos x="54" y="168"/>
                </a:cxn>
                <a:cxn ang="0">
                  <a:pos x="68" y="191"/>
                </a:cxn>
                <a:cxn ang="0">
                  <a:pos x="84" y="214"/>
                </a:cxn>
                <a:cxn ang="0">
                  <a:pos x="100" y="237"/>
                </a:cxn>
                <a:cxn ang="0">
                  <a:pos x="118" y="259"/>
                </a:cxn>
                <a:cxn ang="0">
                  <a:pos x="136" y="281"/>
                </a:cxn>
                <a:cxn ang="0">
                  <a:pos x="156" y="302"/>
                </a:cxn>
                <a:cxn ang="0">
                  <a:pos x="175" y="323"/>
                </a:cxn>
                <a:cxn ang="0">
                  <a:pos x="196" y="343"/>
                </a:cxn>
                <a:cxn ang="0">
                  <a:pos x="215" y="363"/>
                </a:cxn>
                <a:cxn ang="0">
                  <a:pos x="256" y="399"/>
                </a:cxn>
                <a:cxn ang="0">
                  <a:pos x="295" y="432"/>
                </a:cxn>
                <a:cxn ang="0">
                  <a:pos x="331" y="461"/>
                </a:cxn>
                <a:cxn ang="0">
                  <a:pos x="364" y="485"/>
                </a:cxn>
                <a:cxn ang="0">
                  <a:pos x="391" y="506"/>
                </a:cxn>
                <a:cxn ang="0">
                  <a:pos x="412" y="520"/>
                </a:cxn>
                <a:cxn ang="0">
                  <a:pos x="431" y="533"/>
                </a:cxn>
                <a:cxn ang="0">
                  <a:pos x="431" y="533"/>
                </a:cxn>
                <a:cxn ang="0">
                  <a:pos x="413" y="520"/>
                </a:cxn>
                <a:cxn ang="0">
                  <a:pos x="394" y="506"/>
                </a:cxn>
                <a:cxn ang="0">
                  <a:pos x="369" y="485"/>
                </a:cxn>
                <a:cxn ang="0">
                  <a:pos x="339" y="461"/>
                </a:cxn>
                <a:cxn ang="0">
                  <a:pos x="305" y="432"/>
                </a:cxn>
                <a:cxn ang="0">
                  <a:pos x="269" y="399"/>
                </a:cxn>
                <a:cxn ang="0">
                  <a:pos x="232" y="363"/>
                </a:cxn>
                <a:cxn ang="0">
                  <a:pos x="195" y="323"/>
                </a:cxn>
                <a:cxn ang="0">
                  <a:pos x="176" y="303"/>
                </a:cxn>
                <a:cxn ang="0">
                  <a:pos x="159" y="281"/>
                </a:cxn>
                <a:cxn ang="0">
                  <a:pos x="141" y="259"/>
                </a:cxn>
                <a:cxn ang="0">
                  <a:pos x="125" y="238"/>
                </a:cxn>
                <a:cxn ang="0">
                  <a:pos x="109" y="215"/>
                </a:cxn>
                <a:cxn ang="0">
                  <a:pos x="94" y="191"/>
                </a:cxn>
                <a:cxn ang="0">
                  <a:pos x="80" y="168"/>
                </a:cxn>
                <a:cxn ang="0">
                  <a:pos x="68" y="144"/>
                </a:cxn>
                <a:cxn ang="0">
                  <a:pos x="58" y="120"/>
                </a:cxn>
                <a:cxn ang="0">
                  <a:pos x="48" y="97"/>
                </a:cxn>
                <a:cxn ang="0">
                  <a:pos x="41" y="72"/>
                </a:cxn>
                <a:cxn ang="0">
                  <a:pos x="35" y="48"/>
                </a:cxn>
                <a:cxn ang="0">
                  <a:pos x="32" y="23"/>
                </a:cxn>
                <a:cxn ang="0">
                  <a:pos x="30" y="0"/>
                </a:cxn>
                <a:cxn ang="0">
                  <a:pos x="30" y="0"/>
                </a:cxn>
              </a:cxnLst>
              <a:rect l="0" t="0" r="r" b="b"/>
              <a:pathLst>
                <a:path w="431" h="533">
                  <a:moveTo>
                    <a:pt x="30" y="0"/>
                  </a:moveTo>
                  <a:lnTo>
                    <a:pt x="0" y="0"/>
                  </a:lnTo>
                  <a:lnTo>
                    <a:pt x="0" y="0"/>
                  </a:lnTo>
                  <a:lnTo>
                    <a:pt x="0" y="0"/>
                  </a:lnTo>
                  <a:lnTo>
                    <a:pt x="0" y="0"/>
                  </a:lnTo>
                  <a:lnTo>
                    <a:pt x="2" y="23"/>
                  </a:lnTo>
                  <a:lnTo>
                    <a:pt x="5" y="48"/>
                  </a:lnTo>
                  <a:lnTo>
                    <a:pt x="11" y="72"/>
                  </a:lnTo>
                  <a:lnTo>
                    <a:pt x="19" y="97"/>
                  </a:lnTo>
                  <a:lnTo>
                    <a:pt x="29" y="120"/>
                  </a:lnTo>
                  <a:lnTo>
                    <a:pt x="40" y="144"/>
                  </a:lnTo>
                  <a:lnTo>
                    <a:pt x="54" y="168"/>
                  </a:lnTo>
                  <a:lnTo>
                    <a:pt x="68" y="191"/>
                  </a:lnTo>
                  <a:lnTo>
                    <a:pt x="84" y="214"/>
                  </a:lnTo>
                  <a:lnTo>
                    <a:pt x="100" y="237"/>
                  </a:lnTo>
                  <a:lnTo>
                    <a:pt x="118" y="259"/>
                  </a:lnTo>
                  <a:lnTo>
                    <a:pt x="136" y="281"/>
                  </a:lnTo>
                  <a:lnTo>
                    <a:pt x="156" y="302"/>
                  </a:lnTo>
                  <a:lnTo>
                    <a:pt x="175" y="323"/>
                  </a:lnTo>
                  <a:lnTo>
                    <a:pt x="196" y="343"/>
                  </a:lnTo>
                  <a:lnTo>
                    <a:pt x="215" y="363"/>
                  </a:lnTo>
                  <a:lnTo>
                    <a:pt x="256" y="399"/>
                  </a:lnTo>
                  <a:lnTo>
                    <a:pt x="295" y="432"/>
                  </a:lnTo>
                  <a:lnTo>
                    <a:pt x="331" y="461"/>
                  </a:lnTo>
                  <a:lnTo>
                    <a:pt x="364" y="485"/>
                  </a:lnTo>
                  <a:lnTo>
                    <a:pt x="391" y="506"/>
                  </a:lnTo>
                  <a:lnTo>
                    <a:pt x="412" y="520"/>
                  </a:lnTo>
                  <a:lnTo>
                    <a:pt x="431" y="533"/>
                  </a:lnTo>
                  <a:lnTo>
                    <a:pt x="431" y="533"/>
                  </a:lnTo>
                  <a:lnTo>
                    <a:pt x="413" y="520"/>
                  </a:lnTo>
                  <a:lnTo>
                    <a:pt x="394" y="506"/>
                  </a:lnTo>
                  <a:lnTo>
                    <a:pt x="369" y="485"/>
                  </a:lnTo>
                  <a:lnTo>
                    <a:pt x="339" y="461"/>
                  </a:lnTo>
                  <a:lnTo>
                    <a:pt x="305" y="432"/>
                  </a:lnTo>
                  <a:lnTo>
                    <a:pt x="269" y="399"/>
                  </a:lnTo>
                  <a:lnTo>
                    <a:pt x="232" y="363"/>
                  </a:lnTo>
                  <a:lnTo>
                    <a:pt x="195" y="323"/>
                  </a:lnTo>
                  <a:lnTo>
                    <a:pt x="176" y="303"/>
                  </a:lnTo>
                  <a:lnTo>
                    <a:pt x="159" y="281"/>
                  </a:lnTo>
                  <a:lnTo>
                    <a:pt x="141" y="259"/>
                  </a:lnTo>
                  <a:lnTo>
                    <a:pt x="125" y="238"/>
                  </a:lnTo>
                  <a:lnTo>
                    <a:pt x="109" y="215"/>
                  </a:lnTo>
                  <a:lnTo>
                    <a:pt x="94" y="191"/>
                  </a:lnTo>
                  <a:lnTo>
                    <a:pt x="80" y="168"/>
                  </a:lnTo>
                  <a:lnTo>
                    <a:pt x="68" y="144"/>
                  </a:lnTo>
                  <a:lnTo>
                    <a:pt x="58" y="120"/>
                  </a:lnTo>
                  <a:lnTo>
                    <a:pt x="48" y="97"/>
                  </a:lnTo>
                  <a:lnTo>
                    <a:pt x="41" y="72"/>
                  </a:lnTo>
                  <a:lnTo>
                    <a:pt x="35" y="48"/>
                  </a:lnTo>
                  <a:lnTo>
                    <a:pt x="32" y="23"/>
                  </a:lnTo>
                  <a:lnTo>
                    <a:pt x="30" y="0"/>
                  </a:lnTo>
                  <a:lnTo>
                    <a:pt x="30" y="0"/>
                  </a:lnTo>
                  <a:close/>
                </a:path>
              </a:pathLst>
            </a:cu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grpSp>
      <p:grpSp>
        <p:nvGrpSpPr>
          <p:cNvPr id="9" name="Group 66">
            <a:extLst>
              <a:ext uri="{FF2B5EF4-FFF2-40B4-BE49-F238E27FC236}">
                <a16:creationId xmlns:a16="http://schemas.microsoft.com/office/drawing/2014/main" id="{66CEEDFD-E181-D14D-9449-3B333910D218}"/>
              </a:ext>
            </a:extLst>
          </p:cNvPr>
          <p:cNvGrpSpPr/>
          <p:nvPr/>
        </p:nvGrpSpPr>
        <p:grpSpPr>
          <a:xfrm>
            <a:off x="4651759" y="2965048"/>
            <a:ext cx="2968241" cy="3740552"/>
            <a:chOff x="3127759" y="2965048"/>
            <a:chExt cx="2968241" cy="3740552"/>
          </a:xfrm>
          <a:gradFill>
            <a:gsLst>
              <a:gs pos="0">
                <a:schemeClr val="accent1">
                  <a:lumMod val="5000"/>
                  <a:lumOff val="95000"/>
                </a:schemeClr>
              </a:gs>
              <a:gs pos="68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p:grpSpPr>
        <p:sp>
          <p:nvSpPr>
            <p:cNvPr id="10" name="Freeform 27">
              <a:extLst>
                <a:ext uri="{FF2B5EF4-FFF2-40B4-BE49-F238E27FC236}">
                  <a16:creationId xmlns:a16="http://schemas.microsoft.com/office/drawing/2014/main" id="{3ED85C70-E3BE-3D4D-8A66-CC8E9C18D170}"/>
                </a:ext>
              </a:extLst>
            </p:cNvPr>
            <p:cNvSpPr>
              <a:spLocks/>
            </p:cNvSpPr>
            <p:nvPr/>
          </p:nvSpPr>
          <p:spPr bwMode="auto">
            <a:xfrm>
              <a:off x="3127759" y="2965048"/>
              <a:ext cx="2946886" cy="3722757"/>
            </a:xfrm>
            <a:custGeom>
              <a:avLst/>
              <a:gdLst/>
              <a:ahLst/>
              <a:cxnLst>
                <a:cxn ang="0">
                  <a:pos x="1" y="17"/>
                </a:cxn>
                <a:cxn ang="0">
                  <a:pos x="9" y="67"/>
                </a:cxn>
                <a:cxn ang="0">
                  <a:pos x="36" y="148"/>
                </a:cxn>
                <a:cxn ang="0">
                  <a:pos x="82" y="234"/>
                </a:cxn>
                <a:cxn ang="0">
                  <a:pos x="122" y="294"/>
                </a:cxn>
                <a:cxn ang="0">
                  <a:pos x="173" y="358"/>
                </a:cxn>
                <a:cxn ang="0">
                  <a:pos x="238" y="427"/>
                </a:cxn>
                <a:cxn ang="0">
                  <a:pos x="290" y="475"/>
                </a:cxn>
                <a:cxn ang="0">
                  <a:pos x="355" y="529"/>
                </a:cxn>
                <a:cxn ang="0">
                  <a:pos x="435" y="587"/>
                </a:cxn>
                <a:cxn ang="0">
                  <a:pos x="645" y="713"/>
                </a:cxn>
                <a:cxn ang="0">
                  <a:pos x="828" y="811"/>
                </a:cxn>
                <a:cxn ang="0">
                  <a:pos x="856" y="825"/>
                </a:cxn>
                <a:cxn ang="0">
                  <a:pos x="1069" y="939"/>
                </a:cxn>
                <a:cxn ang="0">
                  <a:pos x="1242" y="1050"/>
                </a:cxn>
                <a:cxn ang="0">
                  <a:pos x="1379" y="1155"/>
                </a:cxn>
                <a:cxn ang="0">
                  <a:pos x="1487" y="1255"/>
                </a:cxn>
                <a:cxn ang="0">
                  <a:pos x="1566" y="1351"/>
                </a:cxn>
                <a:cxn ang="0">
                  <a:pos x="1609" y="1413"/>
                </a:cxn>
                <a:cxn ang="0">
                  <a:pos x="1645" y="1488"/>
                </a:cxn>
                <a:cxn ang="0">
                  <a:pos x="1655" y="1535"/>
                </a:cxn>
                <a:cxn ang="0">
                  <a:pos x="1656" y="2092"/>
                </a:cxn>
                <a:cxn ang="0">
                  <a:pos x="1650" y="2044"/>
                </a:cxn>
                <a:cxn ang="0">
                  <a:pos x="1631" y="1973"/>
                </a:cxn>
                <a:cxn ang="0">
                  <a:pos x="1586" y="1876"/>
                </a:cxn>
                <a:cxn ang="0">
                  <a:pos x="1548" y="1819"/>
                </a:cxn>
                <a:cxn ang="0">
                  <a:pos x="1501" y="1756"/>
                </a:cxn>
                <a:cxn ang="0">
                  <a:pos x="1440" y="1688"/>
                </a:cxn>
                <a:cxn ang="0">
                  <a:pos x="1366" y="1616"/>
                </a:cxn>
                <a:cxn ang="0">
                  <a:pos x="1324" y="1580"/>
                </a:cxn>
                <a:cxn ang="0">
                  <a:pos x="1248" y="1525"/>
                </a:cxn>
                <a:cxn ang="0">
                  <a:pos x="1089" y="1423"/>
                </a:cxn>
                <a:cxn ang="0">
                  <a:pos x="828" y="1280"/>
                </a:cxn>
                <a:cxn ang="0">
                  <a:pos x="800" y="1266"/>
                </a:cxn>
                <a:cxn ang="0">
                  <a:pos x="653" y="1190"/>
                </a:cxn>
                <a:cxn ang="0">
                  <a:pos x="466" y="1078"/>
                </a:cxn>
                <a:cxn ang="0">
                  <a:pos x="318" y="971"/>
                </a:cxn>
                <a:cxn ang="0">
                  <a:pos x="201" y="869"/>
                </a:cxn>
                <a:cxn ang="0">
                  <a:pos x="113" y="772"/>
                </a:cxn>
                <a:cxn ang="0">
                  <a:pos x="67" y="710"/>
                </a:cxn>
                <a:cxn ang="0">
                  <a:pos x="37" y="661"/>
                </a:cxn>
                <a:cxn ang="0">
                  <a:pos x="18" y="618"/>
                </a:cxn>
                <a:cxn ang="0">
                  <a:pos x="2" y="553"/>
                </a:cxn>
                <a:cxn ang="0">
                  <a:pos x="0" y="0"/>
                </a:cxn>
              </a:cxnLst>
              <a:rect l="0" t="0" r="r" b="b"/>
              <a:pathLst>
                <a:path w="1656" h="2092">
                  <a:moveTo>
                    <a:pt x="0" y="0"/>
                  </a:moveTo>
                  <a:lnTo>
                    <a:pt x="0" y="0"/>
                  </a:lnTo>
                  <a:lnTo>
                    <a:pt x="1" y="17"/>
                  </a:lnTo>
                  <a:lnTo>
                    <a:pt x="2" y="30"/>
                  </a:lnTo>
                  <a:lnTo>
                    <a:pt x="5" y="47"/>
                  </a:lnTo>
                  <a:lnTo>
                    <a:pt x="9" y="67"/>
                  </a:lnTo>
                  <a:lnTo>
                    <a:pt x="16" y="91"/>
                  </a:lnTo>
                  <a:lnTo>
                    <a:pt x="25" y="118"/>
                  </a:lnTo>
                  <a:lnTo>
                    <a:pt x="36" y="148"/>
                  </a:lnTo>
                  <a:lnTo>
                    <a:pt x="52" y="181"/>
                  </a:lnTo>
                  <a:lnTo>
                    <a:pt x="70" y="216"/>
                  </a:lnTo>
                  <a:lnTo>
                    <a:pt x="82" y="234"/>
                  </a:lnTo>
                  <a:lnTo>
                    <a:pt x="93" y="254"/>
                  </a:lnTo>
                  <a:lnTo>
                    <a:pt x="106" y="273"/>
                  </a:lnTo>
                  <a:lnTo>
                    <a:pt x="122" y="294"/>
                  </a:lnTo>
                  <a:lnTo>
                    <a:pt x="137" y="315"/>
                  </a:lnTo>
                  <a:lnTo>
                    <a:pt x="155" y="336"/>
                  </a:lnTo>
                  <a:lnTo>
                    <a:pt x="173" y="358"/>
                  </a:lnTo>
                  <a:lnTo>
                    <a:pt x="193" y="381"/>
                  </a:lnTo>
                  <a:lnTo>
                    <a:pt x="214" y="403"/>
                  </a:lnTo>
                  <a:lnTo>
                    <a:pt x="238" y="427"/>
                  </a:lnTo>
                  <a:lnTo>
                    <a:pt x="263" y="452"/>
                  </a:lnTo>
                  <a:lnTo>
                    <a:pt x="290" y="475"/>
                  </a:lnTo>
                  <a:lnTo>
                    <a:pt x="290" y="475"/>
                  </a:lnTo>
                  <a:lnTo>
                    <a:pt x="309" y="493"/>
                  </a:lnTo>
                  <a:lnTo>
                    <a:pt x="332" y="511"/>
                  </a:lnTo>
                  <a:lnTo>
                    <a:pt x="355" y="529"/>
                  </a:lnTo>
                  <a:lnTo>
                    <a:pt x="379" y="548"/>
                  </a:lnTo>
                  <a:lnTo>
                    <a:pt x="406" y="567"/>
                  </a:lnTo>
                  <a:lnTo>
                    <a:pt x="435" y="587"/>
                  </a:lnTo>
                  <a:lnTo>
                    <a:pt x="497" y="626"/>
                  </a:lnTo>
                  <a:lnTo>
                    <a:pt x="567" y="668"/>
                  </a:lnTo>
                  <a:lnTo>
                    <a:pt x="645" y="713"/>
                  </a:lnTo>
                  <a:lnTo>
                    <a:pt x="732" y="761"/>
                  </a:lnTo>
                  <a:lnTo>
                    <a:pt x="828" y="811"/>
                  </a:lnTo>
                  <a:lnTo>
                    <a:pt x="828" y="811"/>
                  </a:lnTo>
                  <a:lnTo>
                    <a:pt x="828" y="811"/>
                  </a:lnTo>
                  <a:lnTo>
                    <a:pt x="856" y="825"/>
                  </a:lnTo>
                  <a:lnTo>
                    <a:pt x="856" y="825"/>
                  </a:lnTo>
                  <a:lnTo>
                    <a:pt x="932" y="864"/>
                  </a:lnTo>
                  <a:lnTo>
                    <a:pt x="1003" y="902"/>
                  </a:lnTo>
                  <a:lnTo>
                    <a:pt x="1069" y="939"/>
                  </a:lnTo>
                  <a:lnTo>
                    <a:pt x="1132" y="977"/>
                  </a:lnTo>
                  <a:lnTo>
                    <a:pt x="1189" y="1013"/>
                  </a:lnTo>
                  <a:lnTo>
                    <a:pt x="1242" y="1050"/>
                  </a:lnTo>
                  <a:lnTo>
                    <a:pt x="1292" y="1086"/>
                  </a:lnTo>
                  <a:lnTo>
                    <a:pt x="1338" y="1121"/>
                  </a:lnTo>
                  <a:lnTo>
                    <a:pt x="1379" y="1155"/>
                  </a:lnTo>
                  <a:lnTo>
                    <a:pt x="1419" y="1189"/>
                  </a:lnTo>
                  <a:lnTo>
                    <a:pt x="1454" y="1222"/>
                  </a:lnTo>
                  <a:lnTo>
                    <a:pt x="1487" y="1255"/>
                  </a:lnTo>
                  <a:lnTo>
                    <a:pt x="1515" y="1288"/>
                  </a:lnTo>
                  <a:lnTo>
                    <a:pt x="1542" y="1319"/>
                  </a:lnTo>
                  <a:lnTo>
                    <a:pt x="1566" y="1351"/>
                  </a:lnTo>
                  <a:lnTo>
                    <a:pt x="1589" y="1380"/>
                  </a:lnTo>
                  <a:lnTo>
                    <a:pt x="1589" y="1380"/>
                  </a:lnTo>
                  <a:lnTo>
                    <a:pt x="1609" y="1413"/>
                  </a:lnTo>
                  <a:lnTo>
                    <a:pt x="1626" y="1442"/>
                  </a:lnTo>
                  <a:lnTo>
                    <a:pt x="1638" y="1467"/>
                  </a:lnTo>
                  <a:lnTo>
                    <a:pt x="1645" y="1488"/>
                  </a:lnTo>
                  <a:lnTo>
                    <a:pt x="1650" y="1506"/>
                  </a:lnTo>
                  <a:lnTo>
                    <a:pt x="1654" y="1522"/>
                  </a:lnTo>
                  <a:lnTo>
                    <a:pt x="1655" y="1535"/>
                  </a:lnTo>
                  <a:lnTo>
                    <a:pt x="1656" y="1546"/>
                  </a:lnTo>
                  <a:lnTo>
                    <a:pt x="1656" y="2092"/>
                  </a:lnTo>
                  <a:lnTo>
                    <a:pt x="1656" y="2092"/>
                  </a:lnTo>
                  <a:lnTo>
                    <a:pt x="1655" y="2075"/>
                  </a:lnTo>
                  <a:lnTo>
                    <a:pt x="1653" y="2062"/>
                  </a:lnTo>
                  <a:lnTo>
                    <a:pt x="1650" y="2044"/>
                  </a:lnTo>
                  <a:lnTo>
                    <a:pt x="1646" y="2025"/>
                  </a:lnTo>
                  <a:lnTo>
                    <a:pt x="1640" y="2000"/>
                  </a:lnTo>
                  <a:lnTo>
                    <a:pt x="1631" y="1973"/>
                  </a:lnTo>
                  <a:lnTo>
                    <a:pt x="1620" y="1944"/>
                  </a:lnTo>
                  <a:lnTo>
                    <a:pt x="1604" y="1911"/>
                  </a:lnTo>
                  <a:lnTo>
                    <a:pt x="1586" y="1876"/>
                  </a:lnTo>
                  <a:lnTo>
                    <a:pt x="1574" y="1858"/>
                  </a:lnTo>
                  <a:lnTo>
                    <a:pt x="1562" y="1838"/>
                  </a:lnTo>
                  <a:lnTo>
                    <a:pt x="1548" y="1819"/>
                  </a:lnTo>
                  <a:lnTo>
                    <a:pt x="1534" y="1798"/>
                  </a:lnTo>
                  <a:lnTo>
                    <a:pt x="1519" y="1777"/>
                  </a:lnTo>
                  <a:lnTo>
                    <a:pt x="1501" y="1756"/>
                  </a:lnTo>
                  <a:lnTo>
                    <a:pt x="1482" y="1733"/>
                  </a:lnTo>
                  <a:lnTo>
                    <a:pt x="1462" y="1711"/>
                  </a:lnTo>
                  <a:lnTo>
                    <a:pt x="1440" y="1688"/>
                  </a:lnTo>
                  <a:lnTo>
                    <a:pt x="1418" y="1664"/>
                  </a:lnTo>
                  <a:lnTo>
                    <a:pt x="1393" y="1640"/>
                  </a:lnTo>
                  <a:lnTo>
                    <a:pt x="1366" y="1616"/>
                  </a:lnTo>
                  <a:lnTo>
                    <a:pt x="1366" y="1616"/>
                  </a:lnTo>
                  <a:lnTo>
                    <a:pt x="1345" y="1598"/>
                  </a:lnTo>
                  <a:lnTo>
                    <a:pt x="1324" y="1580"/>
                  </a:lnTo>
                  <a:lnTo>
                    <a:pt x="1300" y="1562"/>
                  </a:lnTo>
                  <a:lnTo>
                    <a:pt x="1275" y="1543"/>
                  </a:lnTo>
                  <a:lnTo>
                    <a:pt x="1248" y="1525"/>
                  </a:lnTo>
                  <a:lnTo>
                    <a:pt x="1221" y="1505"/>
                  </a:lnTo>
                  <a:lnTo>
                    <a:pt x="1159" y="1465"/>
                  </a:lnTo>
                  <a:lnTo>
                    <a:pt x="1089" y="1423"/>
                  </a:lnTo>
                  <a:lnTo>
                    <a:pt x="1010" y="1378"/>
                  </a:lnTo>
                  <a:lnTo>
                    <a:pt x="924" y="1331"/>
                  </a:lnTo>
                  <a:lnTo>
                    <a:pt x="828" y="1280"/>
                  </a:lnTo>
                  <a:lnTo>
                    <a:pt x="828" y="1280"/>
                  </a:lnTo>
                  <a:lnTo>
                    <a:pt x="828" y="1280"/>
                  </a:lnTo>
                  <a:lnTo>
                    <a:pt x="800" y="1266"/>
                  </a:lnTo>
                  <a:lnTo>
                    <a:pt x="800" y="1266"/>
                  </a:lnTo>
                  <a:lnTo>
                    <a:pt x="724" y="1228"/>
                  </a:lnTo>
                  <a:lnTo>
                    <a:pt x="653" y="1190"/>
                  </a:lnTo>
                  <a:lnTo>
                    <a:pt x="586" y="1152"/>
                  </a:lnTo>
                  <a:lnTo>
                    <a:pt x="524" y="1114"/>
                  </a:lnTo>
                  <a:lnTo>
                    <a:pt x="466" y="1078"/>
                  </a:lnTo>
                  <a:lnTo>
                    <a:pt x="412" y="1042"/>
                  </a:lnTo>
                  <a:lnTo>
                    <a:pt x="363" y="1006"/>
                  </a:lnTo>
                  <a:lnTo>
                    <a:pt x="318" y="971"/>
                  </a:lnTo>
                  <a:lnTo>
                    <a:pt x="275" y="937"/>
                  </a:lnTo>
                  <a:lnTo>
                    <a:pt x="237" y="903"/>
                  </a:lnTo>
                  <a:lnTo>
                    <a:pt x="201" y="869"/>
                  </a:lnTo>
                  <a:lnTo>
                    <a:pt x="169" y="836"/>
                  </a:lnTo>
                  <a:lnTo>
                    <a:pt x="140" y="804"/>
                  </a:lnTo>
                  <a:lnTo>
                    <a:pt x="113" y="772"/>
                  </a:lnTo>
                  <a:lnTo>
                    <a:pt x="89" y="741"/>
                  </a:lnTo>
                  <a:lnTo>
                    <a:pt x="67" y="710"/>
                  </a:lnTo>
                  <a:lnTo>
                    <a:pt x="67" y="710"/>
                  </a:lnTo>
                  <a:lnTo>
                    <a:pt x="56" y="694"/>
                  </a:lnTo>
                  <a:lnTo>
                    <a:pt x="45" y="677"/>
                  </a:lnTo>
                  <a:lnTo>
                    <a:pt x="37" y="661"/>
                  </a:lnTo>
                  <a:lnTo>
                    <a:pt x="29" y="646"/>
                  </a:lnTo>
                  <a:lnTo>
                    <a:pt x="23" y="632"/>
                  </a:lnTo>
                  <a:lnTo>
                    <a:pt x="18" y="618"/>
                  </a:lnTo>
                  <a:lnTo>
                    <a:pt x="9" y="593"/>
                  </a:lnTo>
                  <a:lnTo>
                    <a:pt x="5" y="571"/>
                  </a:lnTo>
                  <a:lnTo>
                    <a:pt x="2" y="553"/>
                  </a:lnTo>
                  <a:lnTo>
                    <a:pt x="0" y="537"/>
                  </a:lnTo>
                  <a:lnTo>
                    <a:pt x="0" y="524"/>
                  </a:lnTo>
                  <a:lnTo>
                    <a:pt x="0" y="0"/>
                  </a:lnTo>
                  <a:close/>
                </a:path>
              </a:pathLst>
            </a:cu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11" name="Rectangle 36">
              <a:extLst>
                <a:ext uri="{FF2B5EF4-FFF2-40B4-BE49-F238E27FC236}">
                  <a16:creationId xmlns:a16="http://schemas.microsoft.com/office/drawing/2014/main" id="{BA6A23F1-4DF1-514E-80D0-0DBB641BCCD2}"/>
                </a:ext>
              </a:extLst>
            </p:cNvPr>
            <p:cNvSpPr>
              <a:spLocks noChangeArrowheads="1"/>
            </p:cNvSpPr>
            <p:nvPr/>
          </p:nvSpPr>
          <p:spPr bwMode="auto">
            <a:xfrm>
              <a:off x="6042614" y="5767792"/>
              <a:ext cx="53385" cy="937808"/>
            </a:xfrm>
            <a:prstGeom prst="rect">
              <a:avLst/>
            </a:pr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12" name="Freeform 37">
              <a:extLst>
                <a:ext uri="{FF2B5EF4-FFF2-40B4-BE49-F238E27FC236}">
                  <a16:creationId xmlns:a16="http://schemas.microsoft.com/office/drawing/2014/main" id="{55300BAF-BB40-EF48-A6E4-8BA93ED51D8C}"/>
                </a:ext>
              </a:extLst>
            </p:cNvPr>
            <p:cNvSpPr>
              <a:spLocks/>
            </p:cNvSpPr>
            <p:nvPr/>
          </p:nvSpPr>
          <p:spPr bwMode="auto">
            <a:xfrm>
              <a:off x="5329026" y="4824647"/>
              <a:ext cx="766974" cy="950263"/>
            </a:xfrm>
            <a:custGeom>
              <a:avLst/>
              <a:gdLst/>
              <a:ahLst/>
              <a:cxnLst>
                <a:cxn ang="0">
                  <a:pos x="400" y="534"/>
                </a:cxn>
                <a:cxn ang="0">
                  <a:pos x="431" y="534"/>
                </a:cxn>
                <a:cxn ang="0">
                  <a:pos x="431" y="534"/>
                </a:cxn>
                <a:cxn ang="0">
                  <a:pos x="431" y="533"/>
                </a:cxn>
                <a:cxn ang="0">
                  <a:pos x="431" y="533"/>
                </a:cxn>
                <a:cxn ang="0">
                  <a:pos x="429" y="510"/>
                </a:cxn>
                <a:cxn ang="0">
                  <a:pos x="426" y="485"/>
                </a:cxn>
                <a:cxn ang="0">
                  <a:pos x="420" y="461"/>
                </a:cxn>
                <a:cxn ang="0">
                  <a:pos x="412" y="436"/>
                </a:cxn>
                <a:cxn ang="0">
                  <a:pos x="402" y="413"/>
                </a:cxn>
                <a:cxn ang="0">
                  <a:pos x="391" y="389"/>
                </a:cxn>
                <a:cxn ang="0">
                  <a:pos x="377" y="365"/>
                </a:cxn>
                <a:cxn ang="0">
                  <a:pos x="363" y="342"/>
                </a:cxn>
                <a:cxn ang="0">
                  <a:pos x="348" y="319"/>
                </a:cxn>
                <a:cxn ang="0">
                  <a:pos x="331" y="296"/>
                </a:cxn>
                <a:cxn ang="0">
                  <a:pos x="312" y="274"/>
                </a:cxn>
                <a:cxn ang="0">
                  <a:pos x="294" y="252"/>
                </a:cxn>
                <a:cxn ang="0">
                  <a:pos x="275" y="231"/>
                </a:cxn>
                <a:cxn ang="0">
                  <a:pos x="256" y="211"/>
                </a:cxn>
                <a:cxn ang="0">
                  <a:pos x="235" y="190"/>
                </a:cxn>
                <a:cxn ang="0">
                  <a:pos x="216" y="170"/>
                </a:cxn>
                <a:cxn ang="0">
                  <a:pos x="175" y="134"/>
                </a:cxn>
                <a:cxn ang="0">
                  <a:pos x="136" y="101"/>
                </a:cxn>
                <a:cxn ang="0">
                  <a:pos x="100" y="73"/>
                </a:cxn>
                <a:cxn ang="0">
                  <a:pos x="67" y="48"/>
                </a:cxn>
                <a:cxn ang="0">
                  <a:pos x="39" y="27"/>
                </a:cxn>
                <a:cxn ang="0">
                  <a:pos x="19" y="13"/>
                </a:cxn>
                <a:cxn ang="0">
                  <a:pos x="0" y="0"/>
                </a:cxn>
                <a:cxn ang="0">
                  <a:pos x="0" y="0"/>
                </a:cxn>
                <a:cxn ang="0">
                  <a:pos x="17" y="13"/>
                </a:cxn>
                <a:cxn ang="0">
                  <a:pos x="36" y="27"/>
                </a:cxn>
                <a:cxn ang="0">
                  <a:pos x="62" y="48"/>
                </a:cxn>
                <a:cxn ang="0">
                  <a:pos x="92" y="73"/>
                </a:cxn>
                <a:cxn ang="0">
                  <a:pos x="126" y="101"/>
                </a:cxn>
                <a:cxn ang="0">
                  <a:pos x="162" y="134"/>
                </a:cxn>
                <a:cxn ang="0">
                  <a:pos x="199" y="170"/>
                </a:cxn>
                <a:cxn ang="0">
                  <a:pos x="236" y="210"/>
                </a:cxn>
                <a:cxn ang="0">
                  <a:pos x="255" y="230"/>
                </a:cxn>
                <a:cxn ang="0">
                  <a:pos x="272" y="252"/>
                </a:cxn>
                <a:cxn ang="0">
                  <a:pos x="290" y="274"/>
                </a:cxn>
                <a:cxn ang="0">
                  <a:pos x="306" y="295"/>
                </a:cxn>
                <a:cxn ang="0">
                  <a:pos x="322" y="318"/>
                </a:cxn>
                <a:cxn ang="0">
                  <a:pos x="336" y="342"/>
                </a:cxn>
                <a:cxn ang="0">
                  <a:pos x="351" y="365"/>
                </a:cxn>
                <a:cxn ang="0">
                  <a:pos x="362" y="389"/>
                </a:cxn>
                <a:cxn ang="0">
                  <a:pos x="373" y="413"/>
                </a:cxn>
                <a:cxn ang="0">
                  <a:pos x="383" y="436"/>
                </a:cxn>
                <a:cxn ang="0">
                  <a:pos x="390" y="461"/>
                </a:cxn>
                <a:cxn ang="0">
                  <a:pos x="396" y="485"/>
                </a:cxn>
                <a:cxn ang="0">
                  <a:pos x="399" y="510"/>
                </a:cxn>
                <a:cxn ang="0">
                  <a:pos x="400" y="534"/>
                </a:cxn>
                <a:cxn ang="0">
                  <a:pos x="400" y="534"/>
                </a:cxn>
              </a:cxnLst>
              <a:rect l="0" t="0" r="r" b="b"/>
              <a:pathLst>
                <a:path w="431" h="534">
                  <a:moveTo>
                    <a:pt x="400" y="534"/>
                  </a:moveTo>
                  <a:lnTo>
                    <a:pt x="431" y="534"/>
                  </a:lnTo>
                  <a:lnTo>
                    <a:pt x="431" y="534"/>
                  </a:lnTo>
                  <a:lnTo>
                    <a:pt x="431" y="533"/>
                  </a:lnTo>
                  <a:lnTo>
                    <a:pt x="431" y="533"/>
                  </a:lnTo>
                  <a:lnTo>
                    <a:pt x="429" y="510"/>
                  </a:lnTo>
                  <a:lnTo>
                    <a:pt x="426" y="485"/>
                  </a:lnTo>
                  <a:lnTo>
                    <a:pt x="420" y="461"/>
                  </a:lnTo>
                  <a:lnTo>
                    <a:pt x="412" y="436"/>
                  </a:lnTo>
                  <a:lnTo>
                    <a:pt x="402" y="413"/>
                  </a:lnTo>
                  <a:lnTo>
                    <a:pt x="391" y="389"/>
                  </a:lnTo>
                  <a:lnTo>
                    <a:pt x="377" y="365"/>
                  </a:lnTo>
                  <a:lnTo>
                    <a:pt x="363" y="342"/>
                  </a:lnTo>
                  <a:lnTo>
                    <a:pt x="348" y="319"/>
                  </a:lnTo>
                  <a:lnTo>
                    <a:pt x="331" y="296"/>
                  </a:lnTo>
                  <a:lnTo>
                    <a:pt x="312" y="274"/>
                  </a:lnTo>
                  <a:lnTo>
                    <a:pt x="294" y="252"/>
                  </a:lnTo>
                  <a:lnTo>
                    <a:pt x="275" y="231"/>
                  </a:lnTo>
                  <a:lnTo>
                    <a:pt x="256" y="211"/>
                  </a:lnTo>
                  <a:lnTo>
                    <a:pt x="235" y="190"/>
                  </a:lnTo>
                  <a:lnTo>
                    <a:pt x="216" y="170"/>
                  </a:lnTo>
                  <a:lnTo>
                    <a:pt x="175" y="134"/>
                  </a:lnTo>
                  <a:lnTo>
                    <a:pt x="136" y="101"/>
                  </a:lnTo>
                  <a:lnTo>
                    <a:pt x="100" y="73"/>
                  </a:lnTo>
                  <a:lnTo>
                    <a:pt x="67" y="48"/>
                  </a:lnTo>
                  <a:lnTo>
                    <a:pt x="39" y="27"/>
                  </a:lnTo>
                  <a:lnTo>
                    <a:pt x="19" y="13"/>
                  </a:lnTo>
                  <a:lnTo>
                    <a:pt x="0" y="0"/>
                  </a:lnTo>
                  <a:lnTo>
                    <a:pt x="0" y="0"/>
                  </a:lnTo>
                  <a:lnTo>
                    <a:pt x="17" y="13"/>
                  </a:lnTo>
                  <a:lnTo>
                    <a:pt x="36" y="27"/>
                  </a:lnTo>
                  <a:lnTo>
                    <a:pt x="62" y="48"/>
                  </a:lnTo>
                  <a:lnTo>
                    <a:pt x="92" y="73"/>
                  </a:lnTo>
                  <a:lnTo>
                    <a:pt x="126" y="101"/>
                  </a:lnTo>
                  <a:lnTo>
                    <a:pt x="162" y="134"/>
                  </a:lnTo>
                  <a:lnTo>
                    <a:pt x="199" y="170"/>
                  </a:lnTo>
                  <a:lnTo>
                    <a:pt x="236" y="210"/>
                  </a:lnTo>
                  <a:lnTo>
                    <a:pt x="255" y="230"/>
                  </a:lnTo>
                  <a:lnTo>
                    <a:pt x="272" y="252"/>
                  </a:lnTo>
                  <a:lnTo>
                    <a:pt x="290" y="274"/>
                  </a:lnTo>
                  <a:lnTo>
                    <a:pt x="306" y="295"/>
                  </a:lnTo>
                  <a:lnTo>
                    <a:pt x="322" y="318"/>
                  </a:lnTo>
                  <a:lnTo>
                    <a:pt x="336" y="342"/>
                  </a:lnTo>
                  <a:lnTo>
                    <a:pt x="351" y="365"/>
                  </a:lnTo>
                  <a:lnTo>
                    <a:pt x="362" y="389"/>
                  </a:lnTo>
                  <a:lnTo>
                    <a:pt x="373" y="413"/>
                  </a:lnTo>
                  <a:lnTo>
                    <a:pt x="383" y="436"/>
                  </a:lnTo>
                  <a:lnTo>
                    <a:pt x="390" y="461"/>
                  </a:lnTo>
                  <a:lnTo>
                    <a:pt x="396" y="485"/>
                  </a:lnTo>
                  <a:lnTo>
                    <a:pt x="399" y="510"/>
                  </a:lnTo>
                  <a:lnTo>
                    <a:pt x="400" y="534"/>
                  </a:lnTo>
                  <a:lnTo>
                    <a:pt x="400" y="534"/>
                  </a:lnTo>
                  <a:close/>
                </a:path>
              </a:pathLst>
            </a:cu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grpSp>
      <p:sp>
        <p:nvSpPr>
          <p:cNvPr id="13" name="Freeform 43">
            <a:extLst>
              <a:ext uri="{FF2B5EF4-FFF2-40B4-BE49-F238E27FC236}">
                <a16:creationId xmlns:a16="http://schemas.microsoft.com/office/drawing/2014/main" id="{5D1A6404-8D39-5F46-86D8-8FF87E2826E1}"/>
              </a:ext>
            </a:extLst>
          </p:cNvPr>
          <p:cNvSpPr>
            <a:spLocks/>
          </p:cNvSpPr>
          <p:nvPr/>
        </p:nvSpPr>
        <p:spPr bwMode="auto">
          <a:xfrm>
            <a:off x="4686665" y="3310693"/>
            <a:ext cx="2893197" cy="249183"/>
          </a:xfrm>
          <a:custGeom>
            <a:avLst/>
            <a:gdLst/>
            <a:ahLst/>
            <a:cxnLst>
              <a:cxn ang="0">
                <a:pos x="3437" y="0"/>
              </a:cxn>
              <a:cxn ang="0">
                <a:pos x="3437" y="0"/>
              </a:cxn>
              <a:cxn ang="0">
                <a:pos x="3438" y="2"/>
              </a:cxn>
              <a:cxn ang="0">
                <a:pos x="3440" y="4"/>
              </a:cxn>
              <a:cxn ang="0">
                <a:pos x="3446" y="13"/>
              </a:cxn>
              <a:cxn ang="0">
                <a:pos x="3449" y="25"/>
              </a:cxn>
              <a:cxn ang="0">
                <a:pos x="3453" y="43"/>
              </a:cxn>
              <a:cxn ang="0">
                <a:pos x="3456" y="67"/>
              </a:cxn>
              <a:cxn ang="0">
                <a:pos x="3458" y="92"/>
              </a:cxn>
              <a:cxn ang="0">
                <a:pos x="3460" y="149"/>
              </a:cxn>
              <a:cxn ang="0">
                <a:pos x="3460" y="149"/>
              </a:cxn>
              <a:cxn ang="0">
                <a:pos x="3458" y="205"/>
              </a:cxn>
              <a:cxn ang="0">
                <a:pos x="3456" y="231"/>
              </a:cxn>
              <a:cxn ang="0">
                <a:pos x="3453" y="254"/>
              </a:cxn>
              <a:cxn ang="0">
                <a:pos x="3449" y="272"/>
              </a:cxn>
              <a:cxn ang="0">
                <a:pos x="3446" y="285"/>
              </a:cxn>
              <a:cxn ang="0">
                <a:pos x="3440" y="294"/>
              </a:cxn>
              <a:cxn ang="0">
                <a:pos x="3438" y="295"/>
              </a:cxn>
              <a:cxn ang="0">
                <a:pos x="3437" y="297"/>
              </a:cxn>
              <a:cxn ang="0">
                <a:pos x="25" y="297"/>
              </a:cxn>
              <a:cxn ang="0">
                <a:pos x="25" y="297"/>
              </a:cxn>
              <a:cxn ang="0">
                <a:pos x="23" y="295"/>
              </a:cxn>
              <a:cxn ang="0">
                <a:pos x="20" y="294"/>
              </a:cxn>
              <a:cxn ang="0">
                <a:pos x="16" y="285"/>
              </a:cxn>
              <a:cxn ang="0">
                <a:pos x="11" y="272"/>
              </a:cxn>
              <a:cxn ang="0">
                <a:pos x="7" y="254"/>
              </a:cxn>
              <a:cxn ang="0">
                <a:pos x="5" y="231"/>
              </a:cxn>
              <a:cxn ang="0">
                <a:pos x="2" y="205"/>
              </a:cxn>
              <a:cxn ang="0">
                <a:pos x="0" y="149"/>
              </a:cxn>
              <a:cxn ang="0">
                <a:pos x="0" y="149"/>
              </a:cxn>
              <a:cxn ang="0">
                <a:pos x="2" y="92"/>
              </a:cxn>
              <a:cxn ang="0">
                <a:pos x="5" y="67"/>
              </a:cxn>
              <a:cxn ang="0">
                <a:pos x="7" y="43"/>
              </a:cxn>
              <a:cxn ang="0">
                <a:pos x="11" y="25"/>
              </a:cxn>
              <a:cxn ang="0">
                <a:pos x="16" y="13"/>
              </a:cxn>
              <a:cxn ang="0">
                <a:pos x="20" y="4"/>
              </a:cxn>
              <a:cxn ang="0">
                <a:pos x="23" y="2"/>
              </a:cxn>
              <a:cxn ang="0">
                <a:pos x="25" y="0"/>
              </a:cxn>
              <a:cxn ang="0">
                <a:pos x="3437" y="0"/>
              </a:cxn>
            </a:cxnLst>
            <a:rect l="0" t="0" r="r" b="b"/>
            <a:pathLst>
              <a:path w="3460" h="297">
                <a:moveTo>
                  <a:pt x="3437" y="0"/>
                </a:moveTo>
                <a:lnTo>
                  <a:pt x="3437" y="0"/>
                </a:lnTo>
                <a:lnTo>
                  <a:pt x="3438" y="2"/>
                </a:lnTo>
                <a:lnTo>
                  <a:pt x="3440" y="4"/>
                </a:lnTo>
                <a:lnTo>
                  <a:pt x="3446" y="13"/>
                </a:lnTo>
                <a:lnTo>
                  <a:pt x="3449" y="25"/>
                </a:lnTo>
                <a:lnTo>
                  <a:pt x="3453" y="43"/>
                </a:lnTo>
                <a:lnTo>
                  <a:pt x="3456" y="67"/>
                </a:lnTo>
                <a:lnTo>
                  <a:pt x="3458" y="92"/>
                </a:lnTo>
                <a:lnTo>
                  <a:pt x="3460" y="149"/>
                </a:lnTo>
                <a:lnTo>
                  <a:pt x="3460" y="149"/>
                </a:lnTo>
                <a:lnTo>
                  <a:pt x="3458" y="205"/>
                </a:lnTo>
                <a:lnTo>
                  <a:pt x="3456" y="231"/>
                </a:lnTo>
                <a:lnTo>
                  <a:pt x="3453" y="254"/>
                </a:lnTo>
                <a:lnTo>
                  <a:pt x="3449" y="272"/>
                </a:lnTo>
                <a:lnTo>
                  <a:pt x="3446" y="285"/>
                </a:lnTo>
                <a:lnTo>
                  <a:pt x="3440" y="294"/>
                </a:lnTo>
                <a:lnTo>
                  <a:pt x="3438" y="295"/>
                </a:lnTo>
                <a:lnTo>
                  <a:pt x="3437" y="297"/>
                </a:lnTo>
                <a:lnTo>
                  <a:pt x="25" y="297"/>
                </a:lnTo>
                <a:lnTo>
                  <a:pt x="25" y="297"/>
                </a:lnTo>
                <a:lnTo>
                  <a:pt x="23" y="295"/>
                </a:lnTo>
                <a:lnTo>
                  <a:pt x="20" y="294"/>
                </a:lnTo>
                <a:lnTo>
                  <a:pt x="16" y="285"/>
                </a:lnTo>
                <a:lnTo>
                  <a:pt x="11" y="272"/>
                </a:lnTo>
                <a:lnTo>
                  <a:pt x="7" y="254"/>
                </a:lnTo>
                <a:lnTo>
                  <a:pt x="5" y="231"/>
                </a:lnTo>
                <a:lnTo>
                  <a:pt x="2" y="205"/>
                </a:lnTo>
                <a:lnTo>
                  <a:pt x="0" y="149"/>
                </a:lnTo>
                <a:lnTo>
                  <a:pt x="0" y="149"/>
                </a:lnTo>
                <a:lnTo>
                  <a:pt x="2" y="92"/>
                </a:lnTo>
                <a:lnTo>
                  <a:pt x="5" y="67"/>
                </a:lnTo>
                <a:lnTo>
                  <a:pt x="7" y="43"/>
                </a:lnTo>
                <a:lnTo>
                  <a:pt x="11" y="25"/>
                </a:lnTo>
                <a:lnTo>
                  <a:pt x="16" y="13"/>
                </a:lnTo>
                <a:lnTo>
                  <a:pt x="20" y="4"/>
                </a:lnTo>
                <a:lnTo>
                  <a:pt x="23" y="2"/>
                </a:lnTo>
                <a:lnTo>
                  <a:pt x="25" y="0"/>
                </a:lnTo>
                <a:lnTo>
                  <a:pt x="3437" y="0"/>
                </a:lnTo>
                <a:close/>
              </a:path>
            </a:pathLst>
          </a:custGeom>
          <a:gradFill flip="none" rotWithShape="1">
            <a:gsLst>
              <a:gs pos="0">
                <a:schemeClr val="bg1">
                  <a:lumMod val="85000"/>
                </a:schemeClr>
              </a:gs>
              <a:gs pos="41000">
                <a:schemeClr val="bg1"/>
              </a:gs>
              <a:gs pos="100000">
                <a:schemeClr val="bg1">
                  <a:lumMod val="50000"/>
                </a:schemeClr>
              </a:gs>
            </a:gsLst>
            <a:lin ang="540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14" name="Freeform 44">
            <a:extLst>
              <a:ext uri="{FF2B5EF4-FFF2-40B4-BE49-F238E27FC236}">
                <a16:creationId xmlns:a16="http://schemas.microsoft.com/office/drawing/2014/main" id="{4AB691B7-B54B-2F43-9435-6397238C73C0}"/>
              </a:ext>
            </a:extLst>
          </p:cNvPr>
          <p:cNvSpPr>
            <a:spLocks/>
          </p:cNvSpPr>
          <p:nvPr/>
        </p:nvSpPr>
        <p:spPr bwMode="auto">
          <a:xfrm>
            <a:off x="4770283" y="3625098"/>
            <a:ext cx="2741012" cy="274268"/>
          </a:xfrm>
          <a:custGeom>
            <a:avLst/>
            <a:gdLst/>
            <a:ahLst/>
            <a:cxnLst>
              <a:cxn ang="0">
                <a:pos x="3230" y="295"/>
              </a:cxn>
              <a:cxn ang="0">
                <a:pos x="3230" y="295"/>
              </a:cxn>
              <a:cxn ang="0">
                <a:pos x="3235" y="293"/>
              </a:cxn>
              <a:cxn ang="0">
                <a:pos x="3244" y="290"/>
              </a:cxn>
              <a:cxn ang="0">
                <a:pos x="3251" y="281"/>
              </a:cxn>
              <a:cxn ang="0">
                <a:pos x="3260" y="266"/>
              </a:cxn>
              <a:cxn ang="0">
                <a:pos x="3267" y="248"/>
              </a:cxn>
              <a:cxn ang="0">
                <a:pos x="3273" y="221"/>
              </a:cxn>
              <a:cxn ang="0">
                <a:pos x="3278" y="189"/>
              </a:cxn>
              <a:cxn ang="0">
                <a:pos x="3280" y="147"/>
              </a:cxn>
              <a:cxn ang="0">
                <a:pos x="3280" y="147"/>
              </a:cxn>
              <a:cxn ang="0">
                <a:pos x="3278" y="104"/>
              </a:cxn>
              <a:cxn ang="0">
                <a:pos x="3273" y="72"/>
              </a:cxn>
              <a:cxn ang="0">
                <a:pos x="3267" y="45"/>
              </a:cxn>
              <a:cxn ang="0">
                <a:pos x="3260" y="27"/>
              </a:cxn>
              <a:cxn ang="0">
                <a:pos x="3251" y="14"/>
              </a:cxn>
              <a:cxn ang="0">
                <a:pos x="3244" y="5"/>
              </a:cxn>
              <a:cxn ang="0">
                <a:pos x="3235" y="1"/>
              </a:cxn>
              <a:cxn ang="0">
                <a:pos x="3230" y="0"/>
              </a:cxn>
              <a:cxn ang="0">
                <a:pos x="67" y="32"/>
              </a:cxn>
              <a:cxn ang="0">
                <a:pos x="67" y="32"/>
              </a:cxn>
              <a:cxn ang="0">
                <a:pos x="60" y="34"/>
              </a:cxn>
              <a:cxn ang="0">
                <a:pos x="50" y="39"/>
              </a:cxn>
              <a:cxn ang="0">
                <a:pos x="40" y="46"/>
              </a:cxn>
              <a:cxn ang="0">
                <a:pos x="29" y="61"/>
              </a:cxn>
              <a:cxn ang="0">
                <a:pos x="18" y="81"/>
              </a:cxn>
              <a:cxn ang="0">
                <a:pos x="13" y="91"/>
              </a:cxn>
              <a:cxn ang="0">
                <a:pos x="9" y="106"/>
              </a:cxn>
              <a:cxn ang="0">
                <a:pos x="5" y="122"/>
              </a:cxn>
              <a:cxn ang="0">
                <a:pos x="2" y="138"/>
              </a:cxn>
              <a:cxn ang="0">
                <a:pos x="0" y="158"/>
              </a:cxn>
              <a:cxn ang="0">
                <a:pos x="0" y="180"/>
              </a:cxn>
              <a:cxn ang="0">
                <a:pos x="0" y="180"/>
              </a:cxn>
              <a:cxn ang="0">
                <a:pos x="0" y="203"/>
              </a:cxn>
              <a:cxn ang="0">
                <a:pos x="2" y="223"/>
              </a:cxn>
              <a:cxn ang="0">
                <a:pos x="5" y="241"/>
              </a:cxn>
              <a:cxn ang="0">
                <a:pos x="9" y="257"/>
              </a:cxn>
              <a:cxn ang="0">
                <a:pos x="13" y="272"/>
              </a:cxn>
              <a:cxn ang="0">
                <a:pos x="18" y="284"/>
              </a:cxn>
              <a:cxn ang="0">
                <a:pos x="23" y="293"/>
              </a:cxn>
              <a:cxn ang="0">
                <a:pos x="29" y="302"/>
              </a:cxn>
              <a:cxn ang="0">
                <a:pos x="40" y="315"/>
              </a:cxn>
              <a:cxn ang="0">
                <a:pos x="50" y="324"/>
              </a:cxn>
              <a:cxn ang="0">
                <a:pos x="60" y="327"/>
              </a:cxn>
              <a:cxn ang="0">
                <a:pos x="67" y="327"/>
              </a:cxn>
              <a:cxn ang="0">
                <a:pos x="3230" y="295"/>
              </a:cxn>
            </a:cxnLst>
            <a:rect l="0" t="0" r="r" b="b"/>
            <a:pathLst>
              <a:path w="3280" h="327">
                <a:moveTo>
                  <a:pt x="3230" y="295"/>
                </a:moveTo>
                <a:lnTo>
                  <a:pt x="3230" y="295"/>
                </a:lnTo>
                <a:lnTo>
                  <a:pt x="3235" y="293"/>
                </a:lnTo>
                <a:lnTo>
                  <a:pt x="3244" y="290"/>
                </a:lnTo>
                <a:lnTo>
                  <a:pt x="3251" y="281"/>
                </a:lnTo>
                <a:lnTo>
                  <a:pt x="3260" y="266"/>
                </a:lnTo>
                <a:lnTo>
                  <a:pt x="3267" y="248"/>
                </a:lnTo>
                <a:lnTo>
                  <a:pt x="3273" y="221"/>
                </a:lnTo>
                <a:lnTo>
                  <a:pt x="3278" y="189"/>
                </a:lnTo>
                <a:lnTo>
                  <a:pt x="3280" y="147"/>
                </a:lnTo>
                <a:lnTo>
                  <a:pt x="3280" y="147"/>
                </a:lnTo>
                <a:lnTo>
                  <a:pt x="3278" y="104"/>
                </a:lnTo>
                <a:lnTo>
                  <a:pt x="3273" y="72"/>
                </a:lnTo>
                <a:lnTo>
                  <a:pt x="3267" y="45"/>
                </a:lnTo>
                <a:lnTo>
                  <a:pt x="3260" y="27"/>
                </a:lnTo>
                <a:lnTo>
                  <a:pt x="3251" y="14"/>
                </a:lnTo>
                <a:lnTo>
                  <a:pt x="3244" y="5"/>
                </a:lnTo>
                <a:lnTo>
                  <a:pt x="3235" y="1"/>
                </a:lnTo>
                <a:lnTo>
                  <a:pt x="3230" y="0"/>
                </a:lnTo>
                <a:lnTo>
                  <a:pt x="67" y="32"/>
                </a:lnTo>
                <a:lnTo>
                  <a:pt x="67" y="32"/>
                </a:lnTo>
                <a:lnTo>
                  <a:pt x="60" y="34"/>
                </a:lnTo>
                <a:lnTo>
                  <a:pt x="50" y="39"/>
                </a:lnTo>
                <a:lnTo>
                  <a:pt x="40" y="46"/>
                </a:lnTo>
                <a:lnTo>
                  <a:pt x="29" y="61"/>
                </a:lnTo>
                <a:lnTo>
                  <a:pt x="18" y="81"/>
                </a:lnTo>
                <a:lnTo>
                  <a:pt x="13" y="91"/>
                </a:lnTo>
                <a:lnTo>
                  <a:pt x="9" y="106"/>
                </a:lnTo>
                <a:lnTo>
                  <a:pt x="5" y="122"/>
                </a:lnTo>
                <a:lnTo>
                  <a:pt x="2" y="138"/>
                </a:lnTo>
                <a:lnTo>
                  <a:pt x="0" y="158"/>
                </a:lnTo>
                <a:lnTo>
                  <a:pt x="0" y="180"/>
                </a:lnTo>
                <a:lnTo>
                  <a:pt x="0" y="180"/>
                </a:lnTo>
                <a:lnTo>
                  <a:pt x="0" y="203"/>
                </a:lnTo>
                <a:lnTo>
                  <a:pt x="2" y="223"/>
                </a:lnTo>
                <a:lnTo>
                  <a:pt x="5" y="241"/>
                </a:lnTo>
                <a:lnTo>
                  <a:pt x="9" y="257"/>
                </a:lnTo>
                <a:lnTo>
                  <a:pt x="13" y="272"/>
                </a:lnTo>
                <a:lnTo>
                  <a:pt x="18" y="284"/>
                </a:lnTo>
                <a:lnTo>
                  <a:pt x="23" y="293"/>
                </a:lnTo>
                <a:lnTo>
                  <a:pt x="29" y="302"/>
                </a:lnTo>
                <a:lnTo>
                  <a:pt x="40" y="315"/>
                </a:lnTo>
                <a:lnTo>
                  <a:pt x="50" y="324"/>
                </a:lnTo>
                <a:lnTo>
                  <a:pt x="60" y="327"/>
                </a:lnTo>
                <a:lnTo>
                  <a:pt x="67" y="327"/>
                </a:lnTo>
                <a:lnTo>
                  <a:pt x="3230" y="295"/>
                </a:lnTo>
                <a:close/>
              </a:path>
            </a:pathLst>
          </a:custGeom>
          <a:gradFill flip="none" rotWithShape="1">
            <a:gsLst>
              <a:gs pos="0">
                <a:schemeClr val="bg1">
                  <a:lumMod val="85000"/>
                </a:schemeClr>
              </a:gs>
              <a:gs pos="41000">
                <a:schemeClr val="bg1"/>
              </a:gs>
              <a:gs pos="92000">
                <a:schemeClr val="bg1">
                  <a:lumMod val="50000"/>
                </a:schemeClr>
              </a:gs>
            </a:gsLst>
            <a:lin ang="534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15" name="Freeform 45">
            <a:extLst>
              <a:ext uri="{FF2B5EF4-FFF2-40B4-BE49-F238E27FC236}">
                <a16:creationId xmlns:a16="http://schemas.microsoft.com/office/drawing/2014/main" id="{5FF76F04-F707-B749-AA94-F56F80FA7039}"/>
              </a:ext>
            </a:extLst>
          </p:cNvPr>
          <p:cNvSpPr>
            <a:spLocks/>
          </p:cNvSpPr>
          <p:nvPr/>
        </p:nvSpPr>
        <p:spPr bwMode="auto">
          <a:xfrm>
            <a:off x="5041207" y="3951210"/>
            <a:ext cx="2242646" cy="316078"/>
          </a:xfrm>
          <a:custGeom>
            <a:avLst/>
            <a:gdLst/>
            <a:ahLst/>
            <a:cxnLst>
              <a:cxn ang="0">
                <a:pos x="2601" y="298"/>
              </a:cxn>
              <a:cxn ang="0">
                <a:pos x="2601" y="298"/>
              </a:cxn>
              <a:cxn ang="0">
                <a:pos x="2608" y="294"/>
              </a:cxn>
              <a:cxn ang="0">
                <a:pos x="2621" y="289"/>
              </a:cxn>
              <a:cxn ang="0">
                <a:pos x="2634" y="276"/>
              </a:cxn>
              <a:cxn ang="0">
                <a:pos x="2648" y="262"/>
              </a:cxn>
              <a:cxn ang="0">
                <a:pos x="2662" y="240"/>
              </a:cxn>
              <a:cxn ang="0">
                <a:pos x="2668" y="227"/>
              </a:cxn>
              <a:cxn ang="0">
                <a:pos x="2673" y="215"/>
              </a:cxn>
              <a:cxn ang="0">
                <a:pos x="2679" y="200"/>
              </a:cxn>
              <a:cxn ang="0">
                <a:pos x="2680" y="184"/>
              </a:cxn>
              <a:cxn ang="0">
                <a:pos x="2684" y="168"/>
              </a:cxn>
              <a:cxn ang="0">
                <a:pos x="2684" y="148"/>
              </a:cxn>
              <a:cxn ang="0">
                <a:pos x="2684" y="148"/>
              </a:cxn>
              <a:cxn ang="0">
                <a:pos x="2684" y="128"/>
              </a:cxn>
              <a:cxn ang="0">
                <a:pos x="2680" y="108"/>
              </a:cxn>
              <a:cxn ang="0">
                <a:pos x="2679" y="90"/>
              </a:cxn>
              <a:cxn ang="0">
                <a:pos x="2673" y="74"/>
              </a:cxn>
              <a:cxn ang="0">
                <a:pos x="2668" y="62"/>
              </a:cxn>
              <a:cxn ang="0">
                <a:pos x="2662" y="49"/>
              </a:cxn>
              <a:cxn ang="0">
                <a:pos x="2655" y="38"/>
              </a:cxn>
              <a:cxn ang="0">
                <a:pos x="2648" y="29"/>
              </a:cxn>
              <a:cxn ang="0">
                <a:pos x="2634" y="17"/>
              </a:cxn>
              <a:cxn ang="0">
                <a:pos x="2621" y="8"/>
              </a:cxn>
              <a:cxn ang="0">
                <a:pos x="2608" y="2"/>
              </a:cxn>
              <a:cxn ang="0">
                <a:pos x="2601" y="0"/>
              </a:cxn>
              <a:cxn ang="0">
                <a:pos x="96" y="83"/>
              </a:cxn>
              <a:cxn ang="0">
                <a:pos x="96" y="83"/>
              </a:cxn>
              <a:cxn ang="0">
                <a:pos x="89" y="85"/>
              </a:cxn>
              <a:cxn ang="0">
                <a:pos x="76" y="92"/>
              </a:cxn>
              <a:cxn ang="0">
                <a:pos x="60" y="103"/>
              </a:cxn>
              <a:cxn ang="0">
                <a:pos x="43" y="117"/>
              </a:cxn>
              <a:cxn ang="0">
                <a:pos x="34" y="128"/>
              </a:cxn>
              <a:cxn ang="0">
                <a:pos x="27" y="139"/>
              </a:cxn>
              <a:cxn ang="0">
                <a:pos x="20" y="150"/>
              </a:cxn>
              <a:cxn ang="0">
                <a:pos x="13" y="164"/>
              </a:cxn>
              <a:cxn ang="0">
                <a:pos x="7" y="179"/>
              </a:cxn>
              <a:cxn ang="0">
                <a:pos x="4" y="195"/>
              </a:cxn>
              <a:cxn ang="0">
                <a:pos x="2" y="213"/>
              </a:cxn>
              <a:cxn ang="0">
                <a:pos x="0" y="231"/>
              </a:cxn>
              <a:cxn ang="0">
                <a:pos x="0" y="231"/>
              </a:cxn>
              <a:cxn ang="0">
                <a:pos x="2" y="249"/>
              </a:cxn>
              <a:cxn ang="0">
                <a:pos x="4" y="267"/>
              </a:cxn>
              <a:cxn ang="0">
                <a:pos x="7" y="283"/>
              </a:cxn>
              <a:cxn ang="0">
                <a:pos x="13" y="298"/>
              </a:cxn>
              <a:cxn ang="0">
                <a:pos x="20" y="310"/>
              </a:cxn>
              <a:cxn ang="0">
                <a:pos x="27" y="323"/>
              </a:cxn>
              <a:cxn ang="0">
                <a:pos x="34" y="334"/>
              </a:cxn>
              <a:cxn ang="0">
                <a:pos x="43" y="343"/>
              </a:cxn>
              <a:cxn ang="0">
                <a:pos x="60" y="359"/>
              </a:cxn>
              <a:cxn ang="0">
                <a:pos x="76" y="370"/>
              </a:cxn>
              <a:cxn ang="0">
                <a:pos x="89" y="377"/>
              </a:cxn>
              <a:cxn ang="0">
                <a:pos x="96" y="379"/>
              </a:cxn>
              <a:cxn ang="0">
                <a:pos x="2601" y="298"/>
              </a:cxn>
            </a:cxnLst>
            <a:rect l="0" t="0" r="r" b="b"/>
            <a:pathLst>
              <a:path w="2684" h="379">
                <a:moveTo>
                  <a:pt x="2601" y="298"/>
                </a:moveTo>
                <a:lnTo>
                  <a:pt x="2601" y="298"/>
                </a:lnTo>
                <a:lnTo>
                  <a:pt x="2608" y="294"/>
                </a:lnTo>
                <a:lnTo>
                  <a:pt x="2621" y="289"/>
                </a:lnTo>
                <a:lnTo>
                  <a:pt x="2634" y="276"/>
                </a:lnTo>
                <a:lnTo>
                  <a:pt x="2648" y="262"/>
                </a:lnTo>
                <a:lnTo>
                  <a:pt x="2662" y="240"/>
                </a:lnTo>
                <a:lnTo>
                  <a:pt x="2668" y="227"/>
                </a:lnTo>
                <a:lnTo>
                  <a:pt x="2673" y="215"/>
                </a:lnTo>
                <a:lnTo>
                  <a:pt x="2679" y="200"/>
                </a:lnTo>
                <a:lnTo>
                  <a:pt x="2680" y="184"/>
                </a:lnTo>
                <a:lnTo>
                  <a:pt x="2684" y="168"/>
                </a:lnTo>
                <a:lnTo>
                  <a:pt x="2684" y="148"/>
                </a:lnTo>
                <a:lnTo>
                  <a:pt x="2684" y="148"/>
                </a:lnTo>
                <a:lnTo>
                  <a:pt x="2684" y="128"/>
                </a:lnTo>
                <a:lnTo>
                  <a:pt x="2680" y="108"/>
                </a:lnTo>
                <a:lnTo>
                  <a:pt x="2679" y="90"/>
                </a:lnTo>
                <a:lnTo>
                  <a:pt x="2673" y="74"/>
                </a:lnTo>
                <a:lnTo>
                  <a:pt x="2668" y="62"/>
                </a:lnTo>
                <a:lnTo>
                  <a:pt x="2662" y="49"/>
                </a:lnTo>
                <a:lnTo>
                  <a:pt x="2655" y="38"/>
                </a:lnTo>
                <a:lnTo>
                  <a:pt x="2648" y="29"/>
                </a:lnTo>
                <a:lnTo>
                  <a:pt x="2634" y="17"/>
                </a:lnTo>
                <a:lnTo>
                  <a:pt x="2621" y="8"/>
                </a:lnTo>
                <a:lnTo>
                  <a:pt x="2608" y="2"/>
                </a:lnTo>
                <a:lnTo>
                  <a:pt x="2601" y="0"/>
                </a:lnTo>
                <a:lnTo>
                  <a:pt x="96" y="83"/>
                </a:lnTo>
                <a:lnTo>
                  <a:pt x="96" y="83"/>
                </a:lnTo>
                <a:lnTo>
                  <a:pt x="89" y="85"/>
                </a:lnTo>
                <a:lnTo>
                  <a:pt x="76" y="92"/>
                </a:lnTo>
                <a:lnTo>
                  <a:pt x="60" y="103"/>
                </a:lnTo>
                <a:lnTo>
                  <a:pt x="43" y="117"/>
                </a:lnTo>
                <a:lnTo>
                  <a:pt x="34" y="128"/>
                </a:lnTo>
                <a:lnTo>
                  <a:pt x="27" y="139"/>
                </a:lnTo>
                <a:lnTo>
                  <a:pt x="20" y="150"/>
                </a:lnTo>
                <a:lnTo>
                  <a:pt x="13" y="164"/>
                </a:lnTo>
                <a:lnTo>
                  <a:pt x="7" y="179"/>
                </a:lnTo>
                <a:lnTo>
                  <a:pt x="4" y="195"/>
                </a:lnTo>
                <a:lnTo>
                  <a:pt x="2" y="213"/>
                </a:lnTo>
                <a:lnTo>
                  <a:pt x="0" y="231"/>
                </a:lnTo>
                <a:lnTo>
                  <a:pt x="0" y="231"/>
                </a:lnTo>
                <a:lnTo>
                  <a:pt x="2" y="249"/>
                </a:lnTo>
                <a:lnTo>
                  <a:pt x="4" y="267"/>
                </a:lnTo>
                <a:lnTo>
                  <a:pt x="7" y="283"/>
                </a:lnTo>
                <a:lnTo>
                  <a:pt x="13" y="298"/>
                </a:lnTo>
                <a:lnTo>
                  <a:pt x="20" y="310"/>
                </a:lnTo>
                <a:lnTo>
                  <a:pt x="27" y="323"/>
                </a:lnTo>
                <a:lnTo>
                  <a:pt x="34" y="334"/>
                </a:lnTo>
                <a:lnTo>
                  <a:pt x="43" y="343"/>
                </a:lnTo>
                <a:lnTo>
                  <a:pt x="60" y="359"/>
                </a:lnTo>
                <a:lnTo>
                  <a:pt x="76" y="370"/>
                </a:lnTo>
                <a:lnTo>
                  <a:pt x="89" y="377"/>
                </a:lnTo>
                <a:lnTo>
                  <a:pt x="96" y="379"/>
                </a:lnTo>
                <a:lnTo>
                  <a:pt x="2601" y="298"/>
                </a:lnTo>
                <a:close/>
              </a:path>
            </a:pathLst>
          </a:custGeom>
          <a:gradFill flip="none" rotWithShape="1">
            <a:gsLst>
              <a:gs pos="0">
                <a:schemeClr val="bg1">
                  <a:lumMod val="85000"/>
                </a:schemeClr>
              </a:gs>
              <a:gs pos="41000">
                <a:schemeClr val="bg1"/>
              </a:gs>
              <a:gs pos="84000">
                <a:schemeClr val="bg1">
                  <a:lumMod val="50000"/>
                </a:schemeClr>
              </a:gs>
            </a:gsLst>
            <a:lin ang="528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16" name="Freeform 46">
            <a:extLst>
              <a:ext uri="{FF2B5EF4-FFF2-40B4-BE49-F238E27FC236}">
                <a16:creationId xmlns:a16="http://schemas.microsoft.com/office/drawing/2014/main" id="{0FCF0BF1-4091-A548-93CF-4C5AFD99AA2B}"/>
              </a:ext>
            </a:extLst>
          </p:cNvPr>
          <p:cNvSpPr>
            <a:spLocks/>
          </p:cNvSpPr>
          <p:nvPr/>
        </p:nvSpPr>
        <p:spPr bwMode="auto">
          <a:xfrm>
            <a:off x="5524522" y="4310769"/>
            <a:ext cx="1369670" cy="301026"/>
          </a:xfrm>
          <a:custGeom>
            <a:avLst/>
            <a:gdLst/>
            <a:ahLst/>
            <a:cxnLst>
              <a:cxn ang="0">
                <a:pos x="1558" y="295"/>
              </a:cxn>
              <a:cxn ang="0">
                <a:pos x="1558" y="295"/>
              </a:cxn>
              <a:cxn ang="0">
                <a:pos x="1566" y="294"/>
              </a:cxn>
              <a:cxn ang="0">
                <a:pos x="1576" y="286"/>
              </a:cxn>
              <a:cxn ang="0">
                <a:pos x="1589" y="276"/>
              </a:cxn>
              <a:cxn ang="0">
                <a:pos x="1603" y="259"/>
              </a:cxn>
              <a:cxn ang="0">
                <a:pos x="1618" y="238"/>
              </a:cxn>
              <a:cxn ang="0">
                <a:pos x="1623" y="227"/>
              </a:cxn>
              <a:cxn ang="0">
                <a:pos x="1629" y="213"/>
              </a:cxn>
              <a:cxn ang="0">
                <a:pos x="1634" y="198"/>
              </a:cxn>
              <a:cxn ang="0">
                <a:pos x="1638" y="182"/>
              </a:cxn>
              <a:cxn ang="0">
                <a:pos x="1639" y="166"/>
              </a:cxn>
              <a:cxn ang="0">
                <a:pos x="1639" y="148"/>
              </a:cxn>
              <a:cxn ang="0">
                <a:pos x="1639" y="148"/>
              </a:cxn>
              <a:cxn ang="0">
                <a:pos x="1639" y="126"/>
              </a:cxn>
              <a:cxn ang="0">
                <a:pos x="1638" y="106"/>
              </a:cxn>
              <a:cxn ang="0">
                <a:pos x="1634" y="88"/>
              </a:cxn>
              <a:cxn ang="0">
                <a:pos x="1629" y="74"/>
              </a:cxn>
              <a:cxn ang="0">
                <a:pos x="1623" y="59"/>
              </a:cxn>
              <a:cxn ang="0">
                <a:pos x="1618" y="47"/>
              </a:cxn>
              <a:cxn ang="0">
                <a:pos x="1611" y="38"/>
              </a:cxn>
              <a:cxn ang="0">
                <a:pos x="1603" y="29"/>
              </a:cxn>
              <a:cxn ang="0">
                <a:pos x="1589" y="14"/>
              </a:cxn>
              <a:cxn ang="0">
                <a:pos x="1576" y="5"/>
              </a:cxn>
              <a:cxn ang="0">
                <a:pos x="1566" y="0"/>
              </a:cxn>
              <a:cxn ang="0">
                <a:pos x="1558" y="0"/>
              </a:cxn>
              <a:cxn ang="0">
                <a:pos x="96" y="65"/>
              </a:cxn>
              <a:cxn ang="0">
                <a:pos x="96" y="65"/>
              </a:cxn>
              <a:cxn ang="0">
                <a:pos x="87" y="67"/>
              </a:cxn>
              <a:cxn ang="0">
                <a:pos x="74" y="74"/>
              </a:cxn>
              <a:cxn ang="0">
                <a:pos x="60" y="85"/>
              </a:cxn>
              <a:cxn ang="0">
                <a:pos x="44" y="101"/>
              </a:cxn>
              <a:cxn ang="0">
                <a:pos x="35" y="110"/>
              </a:cxn>
              <a:cxn ang="0">
                <a:pos x="27" y="121"/>
              </a:cxn>
              <a:cxn ang="0">
                <a:pos x="20" y="133"/>
              </a:cxn>
              <a:cxn ang="0">
                <a:pos x="13" y="146"/>
              </a:cxn>
              <a:cxn ang="0">
                <a:pos x="8" y="160"/>
              </a:cxn>
              <a:cxn ang="0">
                <a:pos x="4" y="177"/>
              </a:cxn>
              <a:cxn ang="0">
                <a:pos x="0" y="195"/>
              </a:cxn>
              <a:cxn ang="0">
                <a:pos x="0" y="213"/>
              </a:cxn>
              <a:cxn ang="0">
                <a:pos x="0" y="213"/>
              </a:cxn>
              <a:cxn ang="0">
                <a:pos x="0" y="231"/>
              </a:cxn>
              <a:cxn ang="0">
                <a:pos x="4" y="249"/>
              </a:cxn>
              <a:cxn ang="0">
                <a:pos x="8" y="265"/>
              </a:cxn>
              <a:cxn ang="0">
                <a:pos x="13" y="279"/>
              </a:cxn>
              <a:cxn ang="0">
                <a:pos x="20" y="292"/>
              </a:cxn>
              <a:cxn ang="0">
                <a:pos x="27" y="304"/>
              </a:cxn>
              <a:cxn ang="0">
                <a:pos x="35" y="315"/>
              </a:cxn>
              <a:cxn ang="0">
                <a:pos x="44" y="324"/>
              </a:cxn>
              <a:cxn ang="0">
                <a:pos x="60" y="340"/>
              </a:cxn>
              <a:cxn ang="0">
                <a:pos x="74" y="351"/>
              </a:cxn>
              <a:cxn ang="0">
                <a:pos x="87" y="358"/>
              </a:cxn>
              <a:cxn ang="0">
                <a:pos x="96" y="360"/>
              </a:cxn>
              <a:cxn ang="0">
                <a:pos x="1558" y="295"/>
              </a:cxn>
            </a:cxnLst>
            <a:rect l="0" t="0" r="r" b="b"/>
            <a:pathLst>
              <a:path w="1639" h="360">
                <a:moveTo>
                  <a:pt x="1558" y="295"/>
                </a:moveTo>
                <a:lnTo>
                  <a:pt x="1558" y="295"/>
                </a:lnTo>
                <a:lnTo>
                  <a:pt x="1566" y="294"/>
                </a:lnTo>
                <a:lnTo>
                  <a:pt x="1576" y="286"/>
                </a:lnTo>
                <a:lnTo>
                  <a:pt x="1589" y="276"/>
                </a:lnTo>
                <a:lnTo>
                  <a:pt x="1603" y="259"/>
                </a:lnTo>
                <a:lnTo>
                  <a:pt x="1618" y="238"/>
                </a:lnTo>
                <a:lnTo>
                  <a:pt x="1623" y="227"/>
                </a:lnTo>
                <a:lnTo>
                  <a:pt x="1629" y="213"/>
                </a:lnTo>
                <a:lnTo>
                  <a:pt x="1634" y="198"/>
                </a:lnTo>
                <a:lnTo>
                  <a:pt x="1638" y="182"/>
                </a:lnTo>
                <a:lnTo>
                  <a:pt x="1639" y="166"/>
                </a:lnTo>
                <a:lnTo>
                  <a:pt x="1639" y="148"/>
                </a:lnTo>
                <a:lnTo>
                  <a:pt x="1639" y="148"/>
                </a:lnTo>
                <a:lnTo>
                  <a:pt x="1639" y="126"/>
                </a:lnTo>
                <a:lnTo>
                  <a:pt x="1638" y="106"/>
                </a:lnTo>
                <a:lnTo>
                  <a:pt x="1634" y="88"/>
                </a:lnTo>
                <a:lnTo>
                  <a:pt x="1629" y="74"/>
                </a:lnTo>
                <a:lnTo>
                  <a:pt x="1623" y="59"/>
                </a:lnTo>
                <a:lnTo>
                  <a:pt x="1618" y="47"/>
                </a:lnTo>
                <a:lnTo>
                  <a:pt x="1611" y="38"/>
                </a:lnTo>
                <a:lnTo>
                  <a:pt x="1603" y="29"/>
                </a:lnTo>
                <a:lnTo>
                  <a:pt x="1589" y="14"/>
                </a:lnTo>
                <a:lnTo>
                  <a:pt x="1576" y="5"/>
                </a:lnTo>
                <a:lnTo>
                  <a:pt x="1566" y="0"/>
                </a:lnTo>
                <a:lnTo>
                  <a:pt x="1558" y="0"/>
                </a:lnTo>
                <a:lnTo>
                  <a:pt x="96" y="65"/>
                </a:lnTo>
                <a:lnTo>
                  <a:pt x="96" y="65"/>
                </a:lnTo>
                <a:lnTo>
                  <a:pt x="87" y="67"/>
                </a:lnTo>
                <a:lnTo>
                  <a:pt x="74" y="74"/>
                </a:lnTo>
                <a:lnTo>
                  <a:pt x="60" y="85"/>
                </a:lnTo>
                <a:lnTo>
                  <a:pt x="44" y="101"/>
                </a:lnTo>
                <a:lnTo>
                  <a:pt x="35" y="110"/>
                </a:lnTo>
                <a:lnTo>
                  <a:pt x="27" y="121"/>
                </a:lnTo>
                <a:lnTo>
                  <a:pt x="20" y="133"/>
                </a:lnTo>
                <a:lnTo>
                  <a:pt x="13" y="146"/>
                </a:lnTo>
                <a:lnTo>
                  <a:pt x="8" y="160"/>
                </a:lnTo>
                <a:lnTo>
                  <a:pt x="4" y="177"/>
                </a:lnTo>
                <a:lnTo>
                  <a:pt x="0" y="195"/>
                </a:lnTo>
                <a:lnTo>
                  <a:pt x="0" y="213"/>
                </a:lnTo>
                <a:lnTo>
                  <a:pt x="0" y="213"/>
                </a:lnTo>
                <a:lnTo>
                  <a:pt x="0" y="231"/>
                </a:lnTo>
                <a:lnTo>
                  <a:pt x="4" y="249"/>
                </a:lnTo>
                <a:lnTo>
                  <a:pt x="8" y="265"/>
                </a:lnTo>
                <a:lnTo>
                  <a:pt x="13" y="279"/>
                </a:lnTo>
                <a:lnTo>
                  <a:pt x="20" y="292"/>
                </a:lnTo>
                <a:lnTo>
                  <a:pt x="27" y="304"/>
                </a:lnTo>
                <a:lnTo>
                  <a:pt x="35" y="315"/>
                </a:lnTo>
                <a:lnTo>
                  <a:pt x="44" y="324"/>
                </a:lnTo>
                <a:lnTo>
                  <a:pt x="60" y="340"/>
                </a:lnTo>
                <a:lnTo>
                  <a:pt x="74" y="351"/>
                </a:lnTo>
                <a:lnTo>
                  <a:pt x="87" y="358"/>
                </a:lnTo>
                <a:lnTo>
                  <a:pt x="96" y="360"/>
                </a:lnTo>
                <a:lnTo>
                  <a:pt x="1558" y="295"/>
                </a:lnTo>
                <a:close/>
              </a:path>
            </a:pathLst>
          </a:custGeom>
          <a:gradFill flip="none" rotWithShape="1">
            <a:gsLst>
              <a:gs pos="0">
                <a:schemeClr val="bg1">
                  <a:lumMod val="85000"/>
                </a:schemeClr>
              </a:gs>
              <a:gs pos="41000">
                <a:schemeClr val="bg1"/>
              </a:gs>
              <a:gs pos="87000">
                <a:schemeClr val="bg1">
                  <a:lumMod val="50000"/>
                </a:schemeClr>
              </a:gs>
            </a:gsLst>
            <a:lin ang="528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17" name="Freeform 47">
            <a:extLst>
              <a:ext uri="{FF2B5EF4-FFF2-40B4-BE49-F238E27FC236}">
                <a16:creationId xmlns:a16="http://schemas.microsoft.com/office/drawing/2014/main" id="{220E699D-E8D0-D947-986A-86B4152C43EA}"/>
              </a:ext>
            </a:extLst>
          </p:cNvPr>
          <p:cNvSpPr>
            <a:spLocks/>
          </p:cNvSpPr>
          <p:nvPr/>
        </p:nvSpPr>
        <p:spPr bwMode="auto">
          <a:xfrm>
            <a:off x="4770283" y="2962840"/>
            <a:ext cx="2741012" cy="274268"/>
          </a:xfrm>
          <a:custGeom>
            <a:avLst/>
            <a:gdLst/>
            <a:ahLst/>
            <a:cxnLst>
              <a:cxn ang="0">
                <a:pos x="3230" y="32"/>
              </a:cxn>
              <a:cxn ang="0">
                <a:pos x="3230" y="32"/>
              </a:cxn>
              <a:cxn ang="0">
                <a:pos x="3235" y="34"/>
              </a:cxn>
              <a:cxn ang="0">
                <a:pos x="3244" y="38"/>
              </a:cxn>
              <a:cxn ang="0">
                <a:pos x="3251" y="47"/>
              </a:cxn>
              <a:cxn ang="0">
                <a:pos x="3260" y="61"/>
              </a:cxn>
              <a:cxn ang="0">
                <a:pos x="3267" y="79"/>
              </a:cxn>
              <a:cxn ang="0">
                <a:pos x="3273" y="106"/>
              </a:cxn>
              <a:cxn ang="0">
                <a:pos x="3278" y="139"/>
              </a:cxn>
              <a:cxn ang="0">
                <a:pos x="3280" y="180"/>
              </a:cxn>
              <a:cxn ang="0">
                <a:pos x="3280" y="180"/>
              </a:cxn>
              <a:cxn ang="0">
                <a:pos x="3278" y="221"/>
              </a:cxn>
              <a:cxn ang="0">
                <a:pos x="3273" y="256"/>
              </a:cxn>
              <a:cxn ang="0">
                <a:pos x="3267" y="283"/>
              </a:cxn>
              <a:cxn ang="0">
                <a:pos x="3260" y="301"/>
              </a:cxn>
              <a:cxn ang="0">
                <a:pos x="3251" y="313"/>
              </a:cxn>
              <a:cxn ang="0">
                <a:pos x="3244" y="322"/>
              </a:cxn>
              <a:cxn ang="0">
                <a:pos x="3235" y="326"/>
              </a:cxn>
              <a:cxn ang="0">
                <a:pos x="3230" y="328"/>
              </a:cxn>
              <a:cxn ang="0">
                <a:pos x="67" y="295"/>
              </a:cxn>
              <a:cxn ang="0">
                <a:pos x="67" y="295"/>
              </a:cxn>
              <a:cxn ang="0">
                <a:pos x="60" y="294"/>
              </a:cxn>
              <a:cxn ang="0">
                <a:pos x="50" y="288"/>
              </a:cxn>
              <a:cxn ang="0">
                <a:pos x="40" y="281"/>
              </a:cxn>
              <a:cxn ang="0">
                <a:pos x="29" y="267"/>
              </a:cxn>
              <a:cxn ang="0">
                <a:pos x="18" y="247"/>
              </a:cxn>
              <a:cxn ang="0">
                <a:pos x="13" y="236"/>
              </a:cxn>
              <a:cxn ang="0">
                <a:pos x="9" y="221"/>
              </a:cxn>
              <a:cxn ang="0">
                <a:pos x="5" y="205"/>
              </a:cxn>
              <a:cxn ang="0">
                <a:pos x="2" y="189"/>
              </a:cxn>
              <a:cxn ang="0">
                <a:pos x="0" y="169"/>
              </a:cxn>
              <a:cxn ang="0">
                <a:pos x="0" y="148"/>
              </a:cxn>
              <a:cxn ang="0">
                <a:pos x="0" y="148"/>
              </a:cxn>
              <a:cxn ang="0">
                <a:pos x="0" y="124"/>
              </a:cxn>
              <a:cxn ang="0">
                <a:pos x="2" y="104"/>
              </a:cxn>
              <a:cxn ang="0">
                <a:pos x="5" y="86"/>
              </a:cxn>
              <a:cxn ang="0">
                <a:pos x="9" y="70"/>
              </a:cxn>
              <a:cxn ang="0">
                <a:pos x="13" y="56"/>
              </a:cxn>
              <a:cxn ang="0">
                <a:pos x="18" y="43"/>
              </a:cxn>
              <a:cxn ang="0">
                <a:pos x="23" y="34"/>
              </a:cxn>
              <a:cxn ang="0">
                <a:pos x="29" y="25"/>
              </a:cxn>
              <a:cxn ang="0">
                <a:pos x="40" y="13"/>
              </a:cxn>
              <a:cxn ang="0">
                <a:pos x="50" y="4"/>
              </a:cxn>
              <a:cxn ang="0">
                <a:pos x="60" y="0"/>
              </a:cxn>
              <a:cxn ang="0">
                <a:pos x="67" y="0"/>
              </a:cxn>
              <a:cxn ang="0">
                <a:pos x="3230" y="32"/>
              </a:cxn>
            </a:cxnLst>
            <a:rect l="0" t="0" r="r" b="b"/>
            <a:pathLst>
              <a:path w="3280" h="328">
                <a:moveTo>
                  <a:pt x="3230" y="32"/>
                </a:moveTo>
                <a:lnTo>
                  <a:pt x="3230" y="32"/>
                </a:lnTo>
                <a:lnTo>
                  <a:pt x="3235" y="34"/>
                </a:lnTo>
                <a:lnTo>
                  <a:pt x="3244" y="38"/>
                </a:lnTo>
                <a:lnTo>
                  <a:pt x="3251" y="47"/>
                </a:lnTo>
                <a:lnTo>
                  <a:pt x="3260" y="61"/>
                </a:lnTo>
                <a:lnTo>
                  <a:pt x="3267" y="79"/>
                </a:lnTo>
                <a:lnTo>
                  <a:pt x="3273" y="106"/>
                </a:lnTo>
                <a:lnTo>
                  <a:pt x="3278" y="139"/>
                </a:lnTo>
                <a:lnTo>
                  <a:pt x="3280" y="180"/>
                </a:lnTo>
                <a:lnTo>
                  <a:pt x="3280" y="180"/>
                </a:lnTo>
                <a:lnTo>
                  <a:pt x="3278" y="221"/>
                </a:lnTo>
                <a:lnTo>
                  <a:pt x="3273" y="256"/>
                </a:lnTo>
                <a:lnTo>
                  <a:pt x="3267" y="283"/>
                </a:lnTo>
                <a:lnTo>
                  <a:pt x="3260" y="301"/>
                </a:lnTo>
                <a:lnTo>
                  <a:pt x="3251" y="313"/>
                </a:lnTo>
                <a:lnTo>
                  <a:pt x="3244" y="322"/>
                </a:lnTo>
                <a:lnTo>
                  <a:pt x="3235" y="326"/>
                </a:lnTo>
                <a:lnTo>
                  <a:pt x="3230" y="328"/>
                </a:lnTo>
                <a:lnTo>
                  <a:pt x="67" y="295"/>
                </a:lnTo>
                <a:lnTo>
                  <a:pt x="67" y="295"/>
                </a:lnTo>
                <a:lnTo>
                  <a:pt x="60" y="294"/>
                </a:lnTo>
                <a:lnTo>
                  <a:pt x="50" y="288"/>
                </a:lnTo>
                <a:lnTo>
                  <a:pt x="40" y="281"/>
                </a:lnTo>
                <a:lnTo>
                  <a:pt x="29" y="267"/>
                </a:lnTo>
                <a:lnTo>
                  <a:pt x="18" y="247"/>
                </a:lnTo>
                <a:lnTo>
                  <a:pt x="13" y="236"/>
                </a:lnTo>
                <a:lnTo>
                  <a:pt x="9" y="221"/>
                </a:lnTo>
                <a:lnTo>
                  <a:pt x="5" y="205"/>
                </a:lnTo>
                <a:lnTo>
                  <a:pt x="2" y="189"/>
                </a:lnTo>
                <a:lnTo>
                  <a:pt x="0" y="169"/>
                </a:lnTo>
                <a:lnTo>
                  <a:pt x="0" y="148"/>
                </a:lnTo>
                <a:lnTo>
                  <a:pt x="0" y="148"/>
                </a:lnTo>
                <a:lnTo>
                  <a:pt x="0" y="124"/>
                </a:lnTo>
                <a:lnTo>
                  <a:pt x="2" y="104"/>
                </a:lnTo>
                <a:lnTo>
                  <a:pt x="5" y="86"/>
                </a:lnTo>
                <a:lnTo>
                  <a:pt x="9" y="70"/>
                </a:lnTo>
                <a:lnTo>
                  <a:pt x="13" y="56"/>
                </a:lnTo>
                <a:lnTo>
                  <a:pt x="18" y="43"/>
                </a:lnTo>
                <a:lnTo>
                  <a:pt x="23" y="34"/>
                </a:lnTo>
                <a:lnTo>
                  <a:pt x="29" y="25"/>
                </a:lnTo>
                <a:lnTo>
                  <a:pt x="40" y="13"/>
                </a:lnTo>
                <a:lnTo>
                  <a:pt x="50" y="4"/>
                </a:lnTo>
                <a:lnTo>
                  <a:pt x="60" y="0"/>
                </a:lnTo>
                <a:lnTo>
                  <a:pt x="67" y="0"/>
                </a:lnTo>
                <a:lnTo>
                  <a:pt x="3230" y="32"/>
                </a:lnTo>
                <a:close/>
              </a:path>
            </a:pathLst>
          </a:custGeom>
          <a:gradFill flip="none" rotWithShape="1">
            <a:gsLst>
              <a:gs pos="0">
                <a:schemeClr val="bg1">
                  <a:lumMod val="85000"/>
                </a:schemeClr>
              </a:gs>
              <a:gs pos="41000">
                <a:schemeClr val="bg1"/>
              </a:gs>
              <a:gs pos="100000">
                <a:schemeClr val="bg1">
                  <a:lumMod val="50000"/>
                </a:schemeClr>
              </a:gs>
            </a:gsLst>
            <a:lin ang="540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18" name="Freeform 48">
            <a:extLst>
              <a:ext uri="{FF2B5EF4-FFF2-40B4-BE49-F238E27FC236}">
                <a16:creationId xmlns:a16="http://schemas.microsoft.com/office/drawing/2014/main" id="{F26601CE-B84E-A147-BF8F-A9B685C36003}"/>
              </a:ext>
            </a:extLst>
          </p:cNvPr>
          <p:cNvSpPr>
            <a:spLocks/>
          </p:cNvSpPr>
          <p:nvPr/>
        </p:nvSpPr>
        <p:spPr bwMode="auto">
          <a:xfrm>
            <a:off x="4972640" y="2594919"/>
            <a:ext cx="2244318" cy="316078"/>
          </a:xfrm>
          <a:custGeom>
            <a:avLst/>
            <a:gdLst/>
            <a:ahLst/>
            <a:cxnLst>
              <a:cxn ang="0">
                <a:pos x="2601" y="81"/>
              </a:cxn>
              <a:cxn ang="0">
                <a:pos x="2601" y="81"/>
              </a:cxn>
              <a:cxn ang="0">
                <a:pos x="2608" y="84"/>
              </a:cxn>
              <a:cxn ang="0">
                <a:pos x="2619" y="90"/>
              </a:cxn>
              <a:cxn ang="0">
                <a:pos x="2632" y="101"/>
              </a:cxn>
              <a:cxn ang="0">
                <a:pos x="2646" y="117"/>
              </a:cxn>
              <a:cxn ang="0">
                <a:pos x="2661" y="138"/>
              </a:cxn>
              <a:cxn ang="0">
                <a:pos x="2666" y="149"/>
              </a:cxn>
              <a:cxn ang="0">
                <a:pos x="2671" y="164"/>
              </a:cxn>
              <a:cxn ang="0">
                <a:pos x="2677" y="178"/>
              </a:cxn>
              <a:cxn ang="0">
                <a:pos x="2680" y="194"/>
              </a:cxn>
              <a:cxn ang="0">
                <a:pos x="2682" y="210"/>
              </a:cxn>
              <a:cxn ang="0">
                <a:pos x="2684" y="228"/>
              </a:cxn>
              <a:cxn ang="0">
                <a:pos x="2684" y="228"/>
              </a:cxn>
              <a:cxn ang="0">
                <a:pos x="2682" y="250"/>
              </a:cxn>
              <a:cxn ang="0">
                <a:pos x="2680" y="270"/>
              </a:cxn>
              <a:cxn ang="0">
                <a:pos x="2677" y="288"/>
              </a:cxn>
              <a:cxn ang="0">
                <a:pos x="2671" y="304"/>
              </a:cxn>
              <a:cxn ang="0">
                <a:pos x="2666" y="317"/>
              </a:cxn>
              <a:cxn ang="0">
                <a:pos x="2661" y="329"/>
              </a:cxn>
              <a:cxn ang="0">
                <a:pos x="2653" y="340"/>
              </a:cxn>
              <a:cxn ang="0">
                <a:pos x="2646" y="349"/>
              </a:cxn>
              <a:cxn ang="0">
                <a:pos x="2632" y="362"/>
              </a:cxn>
              <a:cxn ang="0">
                <a:pos x="2619" y="371"/>
              </a:cxn>
              <a:cxn ang="0">
                <a:pos x="2608" y="376"/>
              </a:cxn>
              <a:cxn ang="0">
                <a:pos x="2601" y="378"/>
              </a:cxn>
              <a:cxn ang="0">
                <a:pos x="94" y="295"/>
              </a:cxn>
              <a:cxn ang="0">
                <a:pos x="94" y="295"/>
              </a:cxn>
              <a:cxn ang="0">
                <a:pos x="87" y="293"/>
              </a:cxn>
              <a:cxn ang="0">
                <a:pos x="74" y="286"/>
              </a:cxn>
              <a:cxn ang="0">
                <a:pos x="58" y="275"/>
              </a:cxn>
              <a:cxn ang="0">
                <a:pos x="42" y="261"/>
              </a:cxn>
              <a:cxn ang="0">
                <a:pos x="34" y="250"/>
              </a:cxn>
              <a:cxn ang="0">
                <a:pos x="25" y="239"/>
              </a:cxn>
              <a:cxn ang="0">
                <a:pos x="18" y="227"/>
              </a:cxn>
              <a:cxn ang="0">
                <a:pos x="13" y="214"/>
              </a:cxn>
              <a:cxn ang="0">
                <a:pos x="7" y="200"/>
              </a:cxn>
              <a:cxn ang="0">
                <a:pos x="2" y="183"/>
              </a:cxn>
              <a:cxn ang="0">
                <a:pos x="0" y="165"/>
              </a:cxn>
              <a:cxn ang="0">
                <a:pos x="0" y="147"/>
              </a:cxn>
              <a:cxn ang="0">
                <a:pos x="0" y="147"/>
              </a:cxn>
              <a:cxn ang="0">
                <a:pos x="0" y="129"/>
              </a:cxn>
              <a:cxn ang="0">
                <a:pos x="2" y="111"/>
              </a:cxn>
              <a:cxn ang="0">
                <a:pos x="7" y="95"/>
              </a:cxn>
              <a:cxn ang="0">
                <a:pos x="13" y="81"/>
              </a:cxn>
              <a:cxn ang="0">
                <a:pos x="18" y="68"/>
              </a:cxn>
              <a:cxn ang="0">
                <a:pos x="25" y="56"/>
              </a:cxn>
              <a:cxn ang="0">
                <a:pos x="34" y="45"/>
              </a:cxn>
              <a:cxn ang="0">
                <a:pos x="42" y="36"/>
              </a:cxn>
              <a:cxn ang="0">
                <a:pos x="58" y="20"/>
              </a:cxn>
              <a:cxn ang="0">
                <a:pos x="74" y="9"/>
              </a:cxn>
              <a:cxn ang="0">
                <a:pos x="87" y="2"/>
              </a:cxn>
              <a:cxn ang="0">
                <a:pos x="94" y="0"/>
              </a:cxn>
              <a:cxn ang="0">
                <a:pos x="2601" y="81"/>
              </a:cxn>
            </a:cxnLst>
            <a:rect l="0" t="0" r="r" b="b"/>
            <a:pathLst>
              <a:path w="2684" h="378">
                <a:moveTo>
                  <a:pt x="2601" y="81"/>
                </a:moveTo>
                <a:lnTo>
                  <a:pt x="2601" y="81"/>
                </a:lnTo>
                <a:lnTo>
                  <a:pt x="2608" y="84"/>
                </a:lnTo>
                <a:lnTo>
                  <a:pt x="2619" y="90"/>
                </a:lnTo>
                <a:lnTo>
                  <a:pt x="2632" y="101"/>
                </a:lnTo>
                <a:lnTo>
                  <a:pt x="2646" y="117"/>
                </a:lnTo>
                <a:lnTo>
                  <a:pt x="2661" y="138"/>
                </a:lnTo>
                <a:lnTo>
                  <a:pt x="2666" y="149"/>
                </a:lnTo>
                <a:lnTo>
                  <a:pt x="2671" y="164"/>
                </a:lnTo>
                <a:lnTo>
                  <a:pt x="2677" y="178"/>
                </a:lnTo>
                <a:lnTo>
                  <a:pt x="2680" y="194"/>
                </a:lnTo>
                <a:lnTo>
                  <a:pt x="2682" y="210"/>
                </a:lnTo>
                <a:lnTo>
                  <a:pt x="2684" y="228"/>
                </a:lnTo>
                <a:lnTo>
                  <a:pt x="2684" y="228"/>
                </a:lnTo>
                <a:lnTo>
                  <a:pt x="2682" y="250"/>
                </a:lnTo>
                <a:lnTo>
                  <a:pt x="2680" y="270"/>
                </a:lnTo>
                <a:lnTo>
                  <a:pt x="2677" y="288"/>
                </a:lnTo>
                <a:lnTo>
                  <a:pt x="2671" y="304"/>
                </a:lnTo>
                <a:lnTo>
                  <a:pt x="2666" y="317"/>
                </a:lnTo>
                <a:lnTo>
                  <a:pt x="2661" y="329"/>
                </a:lnTo>
                <a:lnTo>
                  <a:pt x="2653" y="340"/>
                </a:lnTo>
                <a:lnTo>
                  <a:pt x="2646" y="349"/>
                </a:lnTo>
                <a:lnTo>
                  <a:pt x="2632" y="362"/>
                </a:lnTo>
                <a:lnTo>
                  <a:pt x="2619" y="371"/>
                </a:lnTo>
                <a:lnTo>
                  <a:pt x="2608" y="376"/>
                </a:lnTo>
                <a:lnTo>
                  <a:pt x="2601" y="378"/>
                </a:lnTo>
                <a:lnTo>
                  <a:pt x="94" y="295"/>
                </a:lnTo>
                <a:lnTo>
                  <a:pt x="94" y="295"/>
                </a:lnTo>
                <a:lnTo>
                  <a:pt x="87" y="293"/>
                </a:lnTo>
                <a:lnTo>
                  <a:pt x="74" y="286"/>
                </a:lnTo>
                <a:lnTo>
                  <a:pt x="58" y="275"/>
                </a:lnTo>
                <a:lnTo>
                  <a:pt x="42" y="261"/>
                </a:lnTo>
                <a:lnTo>
                  <a:pt x="34" y="250"/>
                </a:lnTo>
                <a:lnTo>
                  <a:pt x="25" y="239"/>
                </a:lnTo>
                <a:lnTo>
                  <a:pt x="18" y="227"/>
                </a:lnTo>
                <a:lnTo>
                  <a:pt x="13" y="214"/>
                </a:lnTo>
                <a:lnTo>
                  <a:pt x="7" y="200"/>
                </a:lnTo>
                <a:lnTo>
                  <a:pt x="2" y="183"/>
                </a:lnTo>
                <a:lnTo>
                  <a:pt x="0" y="165"/>
                </a:lnTo>
                <a:lnTo>
                  <a:pt x="0" y="147"/>
                </a:lnTo>
                <a:lnTo>
                  <a:pt x="0" y="147"/>
                </a:lnTo>
                <a:lnTo>
                  <a:pt x="0" y="129"/>
                </a:lnTo>
                <a:lnTo>
                  <a:pt x="2" y="111"/>
                </a:lnTo>
                <a:lnTo>
                  <a:pt x="7" y="95"/>
                </a:lnTo>
                <a:lnTo>
                  <a:pt x="13" y="81"/>
                </a:lnTo>
                <a:lnTo>
                  <a:pt x="18" y="68"/>
                </a:lnTo>
                <a:lnTo>
                  <a:pt x="25" y="56"/>
                </a:lnTo>
                <a:lnTo>
                  <a:pt x="34" y="45"/>
                </a:lnTo>
                <a:lnTo>
                  <a:pt x="42" y="36"/>
                </a:lnTo>
                <a:lnTo>
                  <a:pt x="58" y="20"/>
                </a:lnTo>
                <a:lnTo>
                  <a:pt x="74" y="9"/>
                </a:lnTo>
                <a:lnTo>
                  <a:pt x="87" y="2"/>
                </a:lnTo>
                <a:lnTo>
                  <a:pt x="94" y="0"/>
                </a:lnTo>
                <a:lnTo>
                  <a:pt x="2601" y="81"/>
                </a:lnTo>
                <a:close/>
              </a:path>
            </a:pathLst>
          </a:custGeom>
          <a:gradFill flip="none" rotWithShape="1">
            <a:gsLst>
              <a:gs pos="0">
                <a:srgbClr val="C5C5C5"/>
              </a:gs>
              <a:gs pos="41000">
                <a:srgbClr val="FFFFFF"/>
              </a:gs>
              <a:gs pos="90000">
                <a:srgbClr val="7C7C7C"/>
              </a:gs>
            </a:gsLst>
            <a:lin ang="546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19" name="Freeform 49">
            <a:extLst>
              <a:ext uri="{FF2B5EF4-FFF2-40B4-BE49-F238E27FC236}">
                <a16:creationId xmlns:a16="http://schemas.microsoft.com/office/drawing/2014/main" id="{686575BD-17A1-9E42-93E6-4996CCEBADCF}"/>
              </a:ext>
            </a:extLst>
          </p:cNvPr>
          <p:cNvSpPr>
            <a:spLocks/>
          </p:cNvSpPr>
          <p:nvPr/>
        </p:nvSpPr>
        <p:spPr bwMode="auto">
          <a:xfrm>
            <a:off x="5454283" y="2252084"/>
            <a:ext cx="1373015" cy="301026"/>
          </a:xfrm>
          <a:custGeom>
            <a:avLst/>
            <a:gdLst/>
            <a:ahLst/>
            <a:cxnLst>
              <a:cxn ang="0">
                <a:pos x="1558" y="65"/>
              </a:cxn>
              <a:cxn ang="0">
                <a:pos x="1558" y="65"/>
              </a:cxn>
              <a:cxn ang="0">
                <a:pos x="1565" y="67"/>
              </a:cxn>
              <a:cxn ang="0">
                <a:pos x="1576" y="74"/>
              </a:cxn>
              <a:cxn ang="0">
                <a:pos x="1590" y="85"/>
              </a:cxn>
              <a:cxn ang="0">
                <a:pos x="1604" y="101"/>
              </a:cxn>
              <a:cxn ang="0">
                <a:pos x="1617" y="121"/>
              </a:cxn>
              <a:cxn ang="0">
                <a:pos x="1624" y="133"/>
              </a:cxn>
              <a:cxn ang="0">
                <a:pos x="1630" y="148"/>
              </a:cxn>
              <a:cxn ang="0">
                <a:pos x="1633" y="162"/>
              </a:cxn>
              <a:cxn ang="0">
                <a:pos x="1637" y="178"/>
              </a:cxn>
              <a:cxn ang="0">
                <a:pos x="1639" y="195"/>
              </a:cxn>
              <a:cxn ang="0">
                <a:pos x="1640" y="213"/>
              </a:cxn>
              <a:cxn ang="0">
                <a:pos x="1640" y="213"/>
              </a:cxn>
              <a:cxn ang="0">
                <a:pos x="1639" y="234"/>
              </a:cxn>
              <a:cxn ang="0">
                <a:pos x="1637" y="254"/>
              </a:cxn>
              <a:cxn ang="0">
                <a:pos x="1633" y="272"/>
              </a:cxn>
              <a:cxn ang="0">
                <a:pos x="1630" y="286"/>
              </a:cxn>
              <a:cxn ang="0">
                <a:pos x="1624" y="301"/>
              </a:cxn>
              <a:cxn ang="0">
                <a:pos x="1617" y="313"/>
              </a:cxn>
              <a:cxn ang="0">
                <a:pos x="1612" y="322"/>
              </a:cxn>
              <a:cxn ang="0">
                <a:pos x="1604" y="331"/>
              </a:cxn>
              <a:cxn ang="0">
                <a:pos x="1590" y="346"/>
              </a:cxn>
              <a:cxn ang="0">
                <a:pos x="1576" y="355"/>
              </a:cxn>
              <a:cxn ang="0">
                <a:pos x="1565" y="360"/>
              </a:cxn>
              <a:cxn ang="0">
                <a:pos x="1558" y="360"/>
              </a:cxn>
              <a:cxn ang="0">
                <a:pos x="95" y="295"/>
              </a:cxn>
              <a:cxn ang="0">
                <a:pos x="95" y="295"/>
              </a:cxn>
              <a:cxn ang="0">
                <a:pos x="88" y="294"/>
              </a:cxn>
              <a:cxn ang="0">
                <a:pos x="75" y="286"/>
              </a:cxn>
              <a:cxn ang="0">
                <a:pos x="59" y="276"/>
              </a:cxn>
              <a:cxn ang="0">
                <a:pos x="43" y="259"/>
              </a:cxn>
              <a:cxn ang="0">
                <a:pos x="34" y="250"/>
              </a:cxn>
              <a:cxn ang="0">
                <a:pos x="27" y="240"/>
              </a:cxn>
              <a:cxn ang="0">
                <a:pos x="19" y="227"/>
              </a:cxn>
              <a:cxn ang="0">
                <a:pos x="14" y="214"/>
              </a:cxn>
              <a:cxn ang="0">
                <a:pos x="9" y="200"/>
              </a:cxn>
              <a:cxn ang="0">
                <a:pos x="3" y="184"/>
              </a:cxn>
              <a:cxn ang="0">
                <a:pos x="1" y="166"/>
              </a:cxn>
              <a:cxn ang="0">
                <a:pos x="0" y="148"/>
              </a:cxn>
              <a:cxn ang="0">
                <a:pos x="0" y="148"/>
              </a:cxn>
              <a:cxn ang="0">
                <a:pos x="1" y="130"/>
              </a:cxn>
              <a:cxn ang="0">
                <a:pos x="3" y="112"/>
              </a:cxn>
              <a:cxn ang="0">
                <a:pos x="9" y="96"/>
              </a:cxn>
              <a:cxn ang="0">
                <a:pos x="14" y="81"/>
              </a:cxn>
              <a:cxn ang="0">
                <a:pos x="19" y="69"/>
              </a:cxn>
              <a:cxn ang="0">
                <a:pos x="27" y="56"/>
              </a:cxn>
              <a:cxn ang="0">
                <a:pos x="34" y="45"/>
              </a:cxn>
              <a:cxn ang="0">
                <a:pos x="43" y="36"/>
              </a:cxn>
              <a:cxn ang="0">
                <a:pos x="59" y="20"/>
              </a:cxn>
              <a:cxn ang="0">
                <a:pos x="75" y="7"/>
              </a:cxn>
              <a:cxn ang="0">
                <a:pos x="88" y="2"/>
              </a:cxn>
              <a:cxn ang="0">
                <a:pos x="95" y="0"/>
              </a:cxn>
              <a:cxn ang="0">
                <a:pos x="1558" y="65"/>
              </a:cxn>
            </a:cxnLst>
            <a:rect l="0" t="0" r="r" b="b"/>
            <a:pathLst>
              <a:path w="1640" h="360">
                <a:moveTo>
                  <a:pt x="1558" y="65"/>
                </a:moveTo>
                <a:lnTo>
                  <a:pt x="1558" y="65"/>
                </a:lnTo>
                <a:lnTo>
                  <a:pt x="1565" y="67"/>
                </a:lnTo>
                <a:lnTo>
                  <a:pt x="1576" y="74"/>
                </a:lnTo>
                <a:lnTo>
                  <a:pt x="1590" y="85"/>
                </a:lnTo>
                <a:lnTo>
                  <a:pt x="1604" y="101"/>
                </a:lnTo>
                <a:lnTo>
                  <a:pt x="1617" y="121"/>
                </a:lnTo>
                <a:lnTo>
                  <a:pt x="1624" y="133"/>
                </a:lnTo>
                <a:lnTo>
                  <a:pt x="1630" y="148"/>
                </a:lnTo>
                <a:lnTo>
                  <a:pt x="1633" y="162"/>
                </a:lnTo>
                <a:lnTo>
                  <a:pt x="1637" y="178"/>
                </a:lnTo>
                <a:lnTo>
                  <a:pt x="1639" y="195"/>
                </a:lnTo>
                <a:lnTo>
                  <a:pt x="1640" y="213"/>
                </a:lnTo>
                <a:lnTo>
                  <a:pt x="1640" y="213"/>
                </a:lnTo>
                <a:lnTo>
                  <a:pt x="1639" y="234"/>
                </a:lnTo>
                <a:lnTo>
                  <a:pt x="1637" y="254"/>
                </a:lnTo>
                <a:lnTo>
                  <a:pt x="1633" y="272"/>
                </a:lnTo>
                <a:lnTo>
                  <a:pt x="1630" y="286"/>
                </a:lnTo>
                <a:lnTo>
                  <a:pt x="1624" y="301"/>
                </a:lnTo>
                <a:lnTo>
                  <a:pt x="1617" y="313"/>
                </a:lnTo>
                <a:lnTo>
                  <a:pt x="1612" y="322"/>
                </a:lnTo>
                <a:lnTo>
                  <a:pt x="1604" y="331"/>
                </a:lnTo>
                <a:lnTo>
                  <a:pt x="1590" y="346"/>
                </a:lnTo>
                <a:lnTo>
                  <a:pt x="1576" y="355"/>
                </a:lnTo>
                <a:lnTo>
                  <a:pt x="1565" y="360"/>
                </a:lnTo>
                <a:lnTo>
                  <a:pt x="1558" y="360"/>
                </a:lnTo>
                <a:lnTo>
                  <a:pt x="95" y="295"/>
                </a:lnTo>
                <a:lnTo>
                  <a:pt x="95" y="295"/>
                </a:lnTo>
                <a:lnTo>
                  <a:pt x="88" y="294"/>
                </a:lnTo>
                <a:lnTo>
                  <a:pt x="75" y="286"/>
                </a:lnTo>
                <a:lnTo>
                  <a:pt x="59" y="276"/>
                </a:lnTo>
                <a:lnTo>
                  <a:pt x="43" y="259"/>
                </a:lnTo>
                <a:lnTo>
                  <a:pt x="34" y="250"/>
                </a:lnTo>
                <a:lnTo>
                  <a:pt x="27" y="240"/>
                </a:lnTo>
                <a:lnTo>
                  <a:pt x="19" y="227"/>
                </a:lnTo>
                <a:lnTo>
                  <a:pt x="14" y="214"/>
                </a:lnTo>
                <a:lnTo>
                  <a:pt x="9" y="200"/>
                </a:lnTo>
                <a:lnTo>
                  <a:pt x="3" y="184"/>
                </a:lnTo>
                <a:lnTo>
                  <a:pt x="1" y="166"/>
                </a:lnTo>
                <a:lnTo>
                  <a:pt x="0" y="148"/>
                </a:lnTo>
                <a:lnTo>
                  <a:pt x="0" y="148"/>
                </a:lnTo>
                <a:lnTo>
                  <a:pt x="1" y="130"/>
                </a:lnTo>
                <a:lnTo>
                  <a:pt x="3" y="112"/>
                </a:lnTo>
                <a:lnTo>
                  <a:pt x="9" y="96"/>
                </a:lnTo>
                <a:lnTo>
                  <a:pt x="14" y="81"/>
                </a:lnTo>
                <a:lnTo>
                  <a:pt x="19" y="69"/>
                </a:lnTo>
                <a:lnTo>
                  <a:pt x="27" y="56"/>
                </a:lnTo>
                <a:lnTo>
                  <a:pt x="34" y="45"/>
                </a:lnTo>
                <a:lnTo>
                  <a:pt x="43" y="36"/>
                </a:lnTo>
                <a:lnTo>
                  <a:pt x="59" y="20"/>
                </a:lnTo>
                <a:lnTo>
                  <a:pt x="75" y="7"/>
                </a:lnTo>
                <a:lnTo>
                  <a:pt x="88" y="2"/>
                </a:lnTo>
                <a:lnTo>
                  <a:pt x="95" y="0"/>
                </a:lnTo>
                <a:lnTo>
                  <a:pt x="1558" y="65"/>
                </a:lnTo>
                <a:close/>
              </a:path>
            </a:pathLst>
          </a:custGeom>
          <a:gradFill flip="none" rotWithShape="1">
            <a:gsLst>
              <a:gs pos="0">
                <a:schemeClr val="bg1">
                  <a:lumMod val="85000"/>
                </a:schemeClr>
              </a:gs>
              <a:gs pos="41000">
                <a:schemeClr val="bg1"/>
              </a:gs>
              <a:gs pos="92000">
                <a:schemeClr val="bg1">
                  <a:lumMod val="50000"/>
                </a:schemeClr>
              </a:gs>
            </a:gsLst>
            <a:lin ang="552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20" name="Freeform 50">
            <a:extLst>
              <a:ext uri="{FF2B5EF4-FFF2-40B4-BE49-F238E27FC236}">
                <a16:creationId xmlns:a16="http://schemas.microsoft.com/office/drawing/2014/main" id="{E1ECA9A6-CCB2-E24F-A0C5-88925EE997C8}"/>
              </a:ext>
            </a:extLst>
          </p:cNvPr>
          <p:cNvSpPr>
            <a:spLocks/>
          </p:cNvSpPr>
          <p:nvPr/>
        </p:nvSpPr>
        <p:spPr bwMode="auto">
          <a:xfrm>
            <a:off x="4770283" y="912517"/>
            <a:ext cx="2741012" cy="275941"/>
          </a:xfrm>
          <a:custGeom>
            <a:avLst/>
            <a:gdLst/>
            <a:ahLst/>
            <a:cxnLst>
              <a:cxn ang="0">
                <a:pos x="3230" y="297"/>
              </a:cxn>
              <a:cxn ang="0">
                <a:pos x="3230" y="297"/>
              </a:cxn>
              <a:cxn ang="0">
                <a:pos x="3235" y="295"/>
              </a:cxn>
              <a:cxn ang="0">
                <a:pos x="3244" y="290"/>
              </a:cxn>
              <a:cxn ang="0">
                <a:pos x="3251" y="281"/>
              </a:cxn>
              <a:cxn ang="0">
                <a:pos x="3260" y="268"/>
              </a:cxn>
              <a:cxn ang="0">
                <a:pos x="3267" y="249"/>
              </a:cxn>
              <a:cxn ang="0">
                <a:pos x="3273" y="223"/>
              </a:cxn>
              <a:cxn ang="0">
                <a:pos x="3278" y="189"/>
              </a:cxn>
              <a:cxn ang="0">
                <a:pos x="3280" y="149"/>
              </a:cxn>
              <a:cxn ang="0">
                <a:pos x="3280" y="149"/>
              </a:cxn>
              <a:cxn ang="0">
                <a:pos x="3278" y="106"/>
              </a:cxn>
              <a:cxn ang="0">
                <a:pos x="3273" y="72"/>
              </a:cxn>
              <a:cxn ang="0">
                <a:pos x="3267" y="47"/>
              </a:cxn>
              <a:cxn ang="0">
                <a:pos x="3260" y="27"/>
              </a:cxn>
              <a:cxn ang="0">
                <a:pos x="3251" y="14"/>
              </a:cxn>
              <a:cxn ang="0">
                <a:pos x="3244" y="5"/>
              </a:cxn>
              <a:cxn ang="0">
                <a:pos x="3235" y="2"/>
              </a:cxn>
              <a:cxn ang="0">
                <a:pos x="3230" y="0"/>
              </a:cxn>
              <a:cxn ang="0">
                <a:pos x="67" y="34"/>
              </a:cxn>
              <a:cxn ang="0">
                <a:pos x="67" y="34"/>
              </a:cxn>
              <a:cxn ang="0">
                <a:pos x="60" y="34"/>
              </a:cxn>
              <a:cxn ang="0">
                <a:pos x="50" y="40"/>
              </a:cxn>
              <a:cxn ang="0">
                <a:pos x="40" y="49"/>
              </a:cxn>
              <a:cxn ang="0">
                <a:pos x="29" y="61"/>
              </a:cxn>
              <a:cxn ang="0">
                <a:pos x="18" y="81"/>
              </a:cxn>
              <a:cxn ang="0">
                <a:pos x="13" y="94"/>
              </a:cxn>
              <a:cxn ang="0">
                <a:pos x="9" y="106"/>
              </a:cxn>
              <a:cxn ang="0">
                <a:pos x="5" y="122"/>
              </a:cxn>
              <a:cxn ang="0">
                <a:pos x="2" y="140"/>
              </a:cxn>
              <a:cxn ang="0">
                <a:pos x="0" y="160"/>
              </a:cxn>
              <a:cxn ang="0">
                <a:pos x="0" y="182"/>
              </a:cxn>
              <a:cxn ang="0">
                <a:pos x="0" y="182"/>
              </a:cxn>
              <a:cxn ang="0">
                <a:pos x="0" y="204"/>
              </a:cxn>
              <a:cxn ang="0">
                <a:pos x="2" y="225"/>
              </a:cxn>
              <a:cxn ang="0">
                <a:pos x="5" y="243"/>
              </a:cxn>
              <a:cxn ang="0">
                <a:pos x="9" y="259"/>
              </a:cxn>
              <a:cxn ang="0">
                <a:pos x="13" y="274"/>
              </a:cxn>
              <a:cxn ang="0">
                <a:pos x="18" y="285"/>
              </a:cxn>
              <a:cxn ang="0">
                <a:pos x="23" y="295"/>
              </a:cxn>
              <a:cxn ang="0">
                <a:pos x="29" y="304"/>
              </a:cxn>
              <a:cxn ang="0">
                <a:pos x="40" y="317"/>
              </a:cxn>
              <a:cxn ang="0">
                <a:pos x="50" y="324"/>
              </a:cxn>
              <a:cxn ang="0">
                <a:pos x="60" y="328"/>
              </a:cxn>
              <a:cxn ang="0">
                <a:pos x="67" y="330"/>
              </a:cxn>
              <a:cxn ang="0">
                <a:pos x="3230" y="297"/>
              </a:cxn>
            </a:cxnLst>
            <a:rect l="0" t="0" r="r" b="b"/>
            <a:pathLst>
              <a:path w="3280" h="330">
                <a:moveTo>
                  <a:pt x="3230" y="297"/>
                </a:moveTo>
                <a:lnTo>
                  <a:pt x="3230" y="297"/>
                </a:lnTo>
                <a:lnTo>
                  <a:pt x="3235" y="295"/>
                </a:lnTo>
                <a:lnTo>
                  <a:pt x="3244" y="290"/>
                </a:lnTo>
                <a:lnTo>
                  <a:pt x="3251" y="281"/>
                </a:lnTo>
                <a:lnTo>
                  <a:pt x="3260" y="268"/>
                </a:lnTo>
                <a:lnTo>
                  <a:pt x="3267" y="249"/>
                </a:lnTo>
                <a:lnTo>
                  <a:pt x="3273" y="223"/>
                </a:lnTo>
                <a:lnTo>
                  <a:pt x="3278" y="189"/>
                </a:lnTo>
                <a:lnTo>
                  <a:pt x="3280" y="149"/>
                </a:lnTo>
                <a:lnTo>
                  <a:pt x="3280" y="149"/>
                </a:lnTo>
                <a:lnTo>
                  <a:pt x="3278" y="106"/>
                </a:lnTo>
                <a:lnTo>
                  <a:pt x="3273" y="72"/>
                </a:lnTo>
                <a:lnTo>
                  <a:pt x="3267" y="47"/>
                </a:lnTo>
                <a:lnTo>
                  <a:pt x="3260" y="27"/>
                </a:lnTo>
                <a:lnTo>
                  <a:pt x="3251" y="14"/>
                </a:lnTo>
                <a:lnTo>
                  <a:pt x="3244" y="5"/>
                </a:lnTo>
                <a:lnTo>
                  <a:pt x="3235" y="2"/>
                </a:lnTo>
                <a:lnTo>
                  <a:pt x="3230" y="0"/>
                </a:lnTo>
                <a:lnTo>
                  <a:pt x="67" y="34"/>
                </a:lnTo>
                <a:lnTo>
                  <a:pt x="67" y="34"/>
                </a:lnTo>
                <a:lnTo>
                  <a:pt x="60" y="34"/>
                </a:lnTo>
                <a:lnTo>
                  <a:pt x="50" y="40"/>
                </a:lnTo>
                <a:lnTo>
                  <a:pt x="40" y="49"/>
                </a:lnTo>
                <a:lnTo>
                  <a:pt x="29" y="61"/>
                </a:lnTo>
                <a:lnTo>
                  <a:pt x="18" y="81"/>
                </a:lnTo>
                <a:lnTo>
                  <a:pt x="13" y="94"/>
                </a:lnTo>
                <a:lnTo>
                  <a:pt x="9" y="106"/>
                </a:lnTo>
                <a:lnTo>
                  <a:pt x="5" y="122"/>
                </a:lnTo>
                <a:lnTo>
                  <a:pt x="2" y="140"/>
                </a:lnTo>
                <a:lnTo>
                  <a:pt x="0" y="160"/>
                </a:lnTo>
                <a:lnTo>
                  <a:pt x="0" y="182"/>
                </a:lnTo>
                <a:lnTo>
                  <a:pt x="0" y="182"/>
                </a:lnTo>
                <a:lnTo>
                  <a:pt x="0" y="204"/>
                </a:lnTo>
                <a:lnTo>
                  <a:pt x="2" y="225"/>
                </a:lnTo>
                <a:lnTo>
                  <a:pt x="5" y="243"/>
                </a:lnTo>
                <a:lnTo>
                  <a:pt x="9" y="259"/>
                </a:lnTo>
                <a:lnTo>
                  <a:pt x="13" y="274"/>
                </a:lnTo>
                <a:lnTo>
                  <a:pt x="18" y="285"/>
                </a:lnTo>
                <a:lnTo>
                  <a:pt x="23" y="295"/>
                </a:lnTo>
                <a:lnTo>
                  <a:pt x="29" y="304"/>
                </a:lnTo>
                <a:lnTo>
                  <a:pt x="40" y="317"/>
                </a:lnTo>
                <a:lnTo>
                  <a:pt x="50" y="324"/>
                </a:lnTo>
                <a:lnTo>
                  <a:pt x="60" y="328"/>
                </a:lnTo>
                <a:lnTo>
                  <a:pt x="67" y="330"/>
                </a:lnTo>
                <a:lnTo>
                  <a:pt x="3230" y="297"/>
                </a:lnTo>
                <a:close/>
              </a:path>
            </a:pathLst>
          </a:custGeom>
          <a:gradFill flip="none" rotWithShape="1">
            <a:gsLst>
              <a:gs pos="0">
                <a:schemeClr val="bg1">
                  <a:lumMod val="85000"/>
                </a:schemeClr>
              </a:gs>
              <a:gs pos="41000">
                <a:schemeClr val="bg1"/>
              </a:gs>
              <a:gs pos="92000">
                <a:schemeClr val="bg1">
                  <a:lumMod val="50000"/>
                </a:schemeClr>
              </a:gs>
            </a:gsLst>
            <a:lin ang="534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21" name="Freeform 51">
            <a:extLst>
              <a:ext uri="{FF2B5EF4-FFF2-40B4-BE49-F238E27FC236}">
                <a16:creationId xmlns:a16="http://schemas.microsoft.com/office/drawing/2014/main" id="{79740DE5-E943-6743-854A-B63B882DBEF8}"/>
              </a:ext>
            </a:extLst>
          </p:cNvPr>
          <p:cNvSpPr>
            <a:spLocks/>
          </p:cNvSpPr>
          <p:nvPr/>
        </p:nvSpPr>
        <p:spPr bwMode="auto">
          <a:xfrm>
            <a:off x="4986019" y="1223577"/>
            <a:ext cx="2244318" cy="316078"/>
          </a:xfrm>
          <a:custGeom>
            <a:avLst/>
            <a:gdLst/>
            <a:ahLst/>
            <a:cxnLst>
              <a:cxn ang="0">
                <a:pos x="2601" y="295"/>
              </a:cxn>
              <a:cxn ang="0">
                <a:pos x="2601" y="295"/>
              </a:cxn>
              <a:cxn ang="0">
                <a:pos x="2608" y="294"/>
              </a:cxn>
              <a:cxn ang="0">
                <a:pos x="2619" y="286"/>
              </a:cxn>
              <a:cxn ang="0">
                <a:pos x="2634" y="276"/>
              </a:cxn>
              <a:cxn ang="0">
                <a:pos x="2648" y="259"/>
              </a:cxn>
              <a:cxn ang="0">
                <a:pos x="2661" y="240"/>
              </a:cxn>
              <a:cxn ang="0">
                <a:pos x="2668" y="227"/>
              </a:cxn>
              <a:cxn ang="0">
                <a:pos x="2673" y="213"/>
              </a:cxn>
              <a:cxn ang="0">
                <a:pos x="2677" y="198"/>
              </a:cxn>
              <a:cxn ang="0">
                <a:pos x="2681" y="182"/>
              </a:cxn>
              <a:cxn ang="0">
                <a:pos x="2682" y="166"/>
              </a:cxn>
              <a:cxn ang="0">
                <a:pos x="2684" y="148"/>
              </a:cxn>
              <a:cxn ang="0">
                <a:pos x="2684" y="148"/>
              </a:cxn>
              <a:cxn ang="0">
                <a:pos x="2682" y="126"/>
              </a:cxn>
              <a:cxn ang="0">
                <a:pos x="2681" y="106"/>
              </a:cxn>
              <a:cxn ang="0">
                <a:pos x="2677" y="88"/>
              </a:cxn>
              <a:cxn ang="0">
                <a:pos x="2673" y="74"/>
              </a:cxn>
              <a:cxn ang="0">
                <a:pos x="2668" y="59"/>
              </a:cxn>
              <a:cxn ang="0">
                <a:pos x="2661" y="47"/>
              </a:cxn>
              <a:cxn ang="0">
                <a:pos x="2654" y="38"/>
              </a:cxn>
              <a:cxn ang="0">
                <a:pos x="2648" y="29"/>
              </a:cxn>
              <a:cxn ang="0">
                <a:pos x="2634" y="14"/>
              </a:cxn>
              <a:cxn ang="0">
                <a:pos x="2619" y="5"/>
              </a:cxn>
              <a:cxn ang="0">
                <a:pos x="2608" y="0"/>
              </a:cxn>
              <a:cxn ang="0">
                <a:pos x="2601" y="0"/>
              </a:cxn>
              <a:cxn ang="0">
                <a:pos x="94" y="81"/>
              </a:cxn>
              <a:cxn ang="0">
                <a:pos x="94" y="81"/>
              </a:cxn>
              <a:cxn ang="0">
                <a:pos x="87" y="83"/>
              </a:cxn>
              <a:cxn ang="0">
                <a:pos x="74" y="90"/>
              </a:cxn>
              <a:cxn ang="0">
                <a:pos x="58" y="101"/>
              </a:cxn>
              <a:cxn ang="0">
                <a:pos x="42" y="117"/>
              </a:cxn>
              <a:cxn ang="0">
                <a:pos x="35" y="126"/>
              </a:cxn>
              <a:cxn ang="0">
                <a:pos x="26" y="137"/>
              </a:cxn>
              <a:cxn ang="0">
                <a:pos x="18" y="149"/>
              </a:cxn>
              <a:cxn ang="0">
                <a:pos x="13" y="162"/>
              </a:cxn>
              <a:cxn ang="0">
                <a:pos x="8" y="177"/>
              </a:cxn>
              <a:cxn ang="0">
                <a:pos x="4" y="193"/>
              </a:cxn>
              <a:cxn ang="0">
                <a:pos x="0" y="211"/>
              </a:cxn>
              <a:cxn ang="0">
                <a:pos x="0" y="229"/>
              </a:cxn>
              <a:cxn ang="0">
                <a:pos x="0" y="229"/>
              </a:cxn>
              <a:cxn ang="0">
                <a:pos x="0" y="249"/>
              </a:cxn>
              <a:cxn ang="0">
                <a:pos x="4" y="265"/>
              </a:cxn>
              <a:cxn ang="0">
                <a:pos x="8" y="281"/>
              </a:cxn>
              <a:cxn ang="0">
                <a:pos x="13" y="295"/>
              </a:cxn>
              <a:cxn ang="0">
                <a:pos x="18" y="308"/>
              </a:cxn>
              <a:cxn ang="0">
                <a:pos x="26" y="321"/>
              </a:cxn>
              <a:cxn ang="0">
                <a:pos x="35" y="331"/>
              </a:cxn>
              <a:cxn ang="0">
                <a:pos x="42" y="342"/>
              </a:cxn>
              <a:cxn ang="0">
                <a:pos x="58" y="357"/>
              </a:cxn>
              <a:cxn ang="0">
                <a:pos x="74" y="369"/>
              </a:cxn>
              <a:cxn ang="0">
                <a:pos x="87" y="375"/>
              </a:cxn>
              <a:cxn ang="0">
                <a:pos x="94" y="378"/>
              </a:cxn>
              <a:cxn ang="0">
                <a:pos x="2601" y="295"/>
              </a:cxn>
            </a:cxnLst>
            <a:rect l="0" t="0" r="r" b="b"/>
            <a:pathLst>
              <a:path w="2684" h="378">
                <a:moveTo>
                  <a:pt x="2601" y="295"/>
                </a:moveTo>
                <a:lnTo>
                  <a:pt x="2601" y="295"/>
                </a:lnTo>
                <a:lnTo>
                  <a:pt x="2608" y="294"/>
                </a:lnTo>
                <a:lnTo>
                  <a:pt x="2619" y="286"/>
                </a:lnTo>
                <a:lnTo>
                  <a:pt x="2634" y="276"/>
                </a:lnTo>
                <a:lnTo>
                  <a:pt x="2648" y="259"/>
                </a:lnTo>
                <a:lnTo>
                  <a:pt x="2661" y="240"/>
                </a:lnTo>
                <a:lnTo>
                  <a:pt x="2668" y="227"/>
                </a:lnTo>
                <a:lnTo>
                  <a:pt x="2673" y="213"/>
                </a:lnTo>
                <a:lnTo>
                  <a:pt x="2677" y="198"/>
                </a:lnTo>
                <a:lnTo>
                  <a:pt x="2681" y="182"/>
                </a:lnTo>
                <a:lnTo>
                  <a:pt x="2682" y="166"/>
                </a:lnTo>
                <a:lnTo>
                  <a:pt x="2684" y="148"/>
                </a:lnTo>
                <a:lnTo>
                  <a:pt x="2684" y="148"/>
                </a:lnTo>
                <a:lnTo>
                  <a:pt x="2682" y="126"/>
                </a:lnTo>
                <a:lnTo>
                  <a:pt x="2681" y="106"/>
                </a:lnTo>
                <a:lnTo>
                  <a:pt x="2677" y="88"/>
                </a:lnTo>
                <a:lnTo>
                  <a:pt x="2673" y="74"/>
                </a:lnTo>
                <a:lnTo>
                  <a:pt x="2668" y="59"/>
                </a:lnTo>
                <a:lnTo>
                  <a:pt x="2661" y="47"/>
                </a:lnTo>
                <a:lnTo>
                  <a:pt x="2654" y="38"/>
                </a:lnTo>
                <a:lnTo>
                  <a:pt x="2648" y="29"/>
                </a:lnTo>
                <a:lnTo>
                  <a:pt x="2634" y="14"/>
                </a:lnTo>
                <a:lnTo>
                  <a:pt x="2619" y="5"/>
                </a:lnTo>
                <a:lnTo>
                  <a:pt x="2608" y="0"/>
                </a:lnTo>
                <a:lnTo>
                  <a:pt x="2601" y="0"/>
                </a:lnTo>
                <a:lnTo>
                  <a:pt x="94" y="81"/>
                </a:lnTo>
                <a:lnTo>
                  <a:pt x="94" y="81"/>
                </a:lnTo>
                <a:lnTo>
                  <a:pt x="87" y="83"/>
                </a:lnTo>
                <a:lnTo>
                  <a:pt x="74" y="90"/>
                </a:lnTo>
                <a:lnTo>
                  <a:pt x="58" y="101"/>
                </a:lnTo>
                <a:lnTo>
                  <a:pt x="42" y="117"/>
                </a:lnTo>
                <a:lnTo>
                  <a:pt x="35" y="126"/>
                </a:lnTo>
                <a:lnTo>
                  <a:pt x="26" y="137"/>
                </a:lnTo>
                <a:lnTo>
                  <a:pt x="18" y="149"/>
                </a:lnTo>
                <a:lnTo>
                  <a:pt x="13" y="162"/>
                </a:lnTo>
                <a:lnTo>
                  <a:pt x="8" y="177"/>
                </a:lnTo>
                <a:lnTo>
                  <a:pt x="4" y="193"/>
                </a:lnTo>
                <a:lnTo>
                  <a:pt x="0" y="211"/>
                </a:lnTo>
                <a:lnTo>
                  <a:pt x="0" y="229"/>
                </a:lnTo>
                <a:lnTo>
                  <a:pt x="0" y="229"/>
                </a:lnTo>
                <a:lnTo>
                  <a:pt x="0" y="249"/>
                </a:lnTo>
                <a:lnTo>
                  <a:pt x="4" y="265"/>
                </a:lnTo>
                <a:lnTo>
                  <a:pt x="8" y="281"/>
                </a:lnTo>
                <a:lnTo>
                  <a:pt x="13" y="295"/>
                </a:lnTo>
                <a:lnTo>
                  <a:pt x="18" y="308"/>
                </a:lnTo>
                <a:lnTo>
                  <a:pt x="26" y="321"/>
                </a:lnTo>
                <a:lnTo>
                  <a:pt x="35" y="331"/>
                </a:lnTo>
                <a:lnTo>
                  <a:pt x="42" y="342"/>
                </a:lnTo>
                <a:lnTo>
                  <a:pt x="58" y="357"/>
                </a:lnTo>
                <a:lnTo>
                  <a:pt x="74" y="369"/>
                </a:lnTo>
                <a:lnTo>
                  <a:pt x="87" y="375"/>
                </a:lnTo>
                <a:lnTo>
                  <a:pt x="94" y="378"/>
                </a:lnTo>
                <a:lnTo>
                  <a:pt x="2601" y="295"/>
                </a:lnTo>
                <a:close/>
              </a:path>
            </a:pathLst>
          </a:custGeom>
          <a:gradFill flip="none" rotWithShape="1">
            <a:gsLst>
              <a:gs pos="0">
                <a:schemeClr val="bg1">
                  <a:lumMod val="85000"/>
                </a:schemeClr>
              </a:gs>
              <a:gs pos="41000">
                <a:schemeClr val="bg1"/>
              </a:gs>
              <a:gs pos="84000">
                <a:schemeClr val="bg1">
                  <a:lumMod val="50000"/>
                </a:schemeClr>
              </a:gs>
            </a:gsLst>
            <a:lin ang="528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22" name="Freeform 52">
            <a:extLst>
              <a:ext uri="{FF2B5EF4-FFF2-40B4-BE49-F238E27FC236}">
                <a16:creationId xmlns:a16="http://schemas.microsoft.com/office/drawing/2014/main" id="{2F95C19D-2A0E-DE4B-9108-071C256E4162}"/>
              </a:ext>
            </a:extLst>
          </p:cNvPr>
          <p:cNvSpPr>
            <a:spLocks/>
          </p:cNvSpPr>
          <p:nvPr/>
        </p:nvSpPr>
        <p:spPr bwMode="auto">
          <a:xfrm>
            <a:off x="5454283" y="1598187"/>
            <a:ext cx="1373015" cy="302699"/>
          </a:xfrm>
          <a:custGeom>
            <a:avLst/>
            <a:gdLst/>
            <a:ahLst/>
            <a:cxnLst>
              <a:cxn ang="0">
                <a:pos x="1558" y="296"/>
              </a:cxn>
              <a:cxn ang="0">
                <a:pos x="1558" y="296"/>
              </a:cxn>
              <a:cxn ang="0">
                <a:pos x="1565" y="294"/>
              </a:cxn>
              <a:cxn ang="0">
                <a:pos x="1576" y="287"/>
              </a:cxn>
              <a:cxn ang="0">
                <a:pos x="1590" y="276"/>
              </a:cxn>
              <a:cxn ang="0">
                <a:pos x="1604" y="260"/>
              </a:cxn>
              <a:cxn ang="0">
                <a:pos x="1617" y="240"/>
              </a:cxn>
              <a:cxn ang="0">
                <a:pos x="1624" y="227"/>
              </a:cxn>
              <a:cxn ang="0">
                <a:pos x="1630" y="215"/>
              </a:cxn>
              <a:cxn ang="0">
                <a:pos x="1633" y="200"/>
              </a:cxn>
              <a:cxn ang="0">
                <a:pos x="1637" y="184"/>
              </a:cxn>
              <a:cxn ang="0">
                <a:pos x="1639" y="166"/>
              </a:cxn>
              <a:cxn ang="0">
                <a:pos x="1640" y="148"/>
              </a:cxn>
              <a:cxn ang="0">
                <a:pos x="1640" y="148"/>
              </a:cxn>
              <a:cxn ang="0">
                <a:pos x="1639" y="127"/>
              </a:cxn>
              <a:cxn ang="0">
                <a:pos x="1637" y="107"/>
              </a:cxn>
              <a:cxn ang="0">
                <a:pos x="1633" y="91"/>
              </a:cxn>
              <a:cxn ang="0">
                <a:pos x="1630" y="74"/>
              </a:cxn>
              <a:cxn ang="0">
                <a:pos x="1624" y="62"/>
              </a:cxn>
              <a:cxn ang="0">
                <a:pos x="1617" y="49"/>
              </a:cxn>
              <a:cxn ang="0">
                <a:pos x="1612" y="38"/>
              </a:cxn>
              <a:cxn ang="0">
                <a:pos x="1604" y="29"/>
              </a:cxn>
              <a:cxn ang="0">
                <a:pos x="1590" y="15"/>
              </a:cxn>
              <a:cxn ang="0">
                <a:pos x="1576" y="8"/>
              </a:cxn>
              <a:cxn ang="0">
                <a:pos x="1565" y="2"/>
              </a:cxn>
              <a:cxn ang="0">
                <a:pos x="1558" y="0"/>
              </a:cxn>
              <a:cxn ang="0">
                <a:pos x="95" y="67"/>
              </a:cxn>
              <a:cxn ang="0">
                <a:pos x="95" y="67"/>
              </a:cxn>
              <a:cxn ang="0">
                <a:pos x="88" y="69"/>
              </a:cxn>
              <a:cxn ang="0">
                <a:pos x="75" y="74"/>
              </a:cxn>
              <a:cxn ang="0">
                <a:pos x="59" y="85"/>
              </a:cxn>
              <a:cxn ang="0">
                <a:pos x="43" y="101"/>
              </a:cxn>
              <a:cxn ang="0">
                <a:pos x="34" y="110"/>
              </a:cxn>
              <a:cxn ang="0">
                <a:pos x="27" y="121"/>
              </a:cxn>
              <a:cxn ang="0">
                <a:pos x="19" y="134"/>
              </a:cxn>
              <a:cxn ang="0">
                <a:pos x="14" y="148"/>
              </a:cxn>
              <a:cxn ang="0">
                <a:pos x="9" y="163"/>
              </a:cxn>
              <a:cxn ang="0">
                <a:pos x="3" y="179"/>
              </a:cxn>
              <a:cxn ang="0">
                <a:pos x="1" y="195"/>
              </a:cxn>
              <a:cxn ang="0">
                <a:pos x="0" y="215"/>
              </a:cxn>
              <a:cxn ang="0">
                <a:pos x="0" y="215"/>
              </a:cxn>
              <a:cxn ang="0">
                <a:pos x="1" y="233"/>
              </a:cxn>
              <a:cxn ang="0">
                <a:pos x="3" y="249"/>
              </a:cxn>
              <a:cxn ang="0">
                <a:pos x="9" y="265"/>
              </a:cxn>
              <a:cxn ang="0">
                <a:pos x="14" y="280"/>
              </a:cxn>
              <a:cxn ang="0">
                <a:pos x="19" y="294"/>
              </a:cxn>
              <a:cxn ang="0">
                <a:pos x="27" y="305"/>
              </a:cxn>
              <a:cxn ang="0">
                <a:pos x="34" y="316"/>
              </a:cxn>
              <a:cxn ang="0">
                <a:pos x="43" y="326"/>
              </a:cxn>
              <a:cxn ang="0">
                <a:pos x="59" y="343"/>
              </a:cxn>
              <a:cxn ang="0">
                <a:pos x="75" y="353"/>
              </a:cxn>
              <a:cxn ang="0">
                <a:pos x="88" y="361"/>
              </a:cxn>
              <a:cxn ang="0">
                <a:pos x="95" y="362"/>
              </a:cxn>
              <a:cxn ang="0">
                <a:pos x="1558" y="296"/>
              </a:cxn>
            </a:cxnLst>
            <a:rect l="0" t="0" r="r" b="b"/>
            <a:pathLst>
              <a:path w="1640" h="362">
                <a:moveTo>
                  <a:pt x="1558" y="296"/>
                </a:moveTo>
                <a:lnTo>
                  <a:pt x="1558" y="296"/>
                </a:lnTo>
                <a:lnTo>
                  <a:pt x="1565" y="294"/>
                </a:lnTo>
                <a:lnTo>
                  <a:pt x="1576" y="287"/>
                </a:lnTo>
                <a:lnTo>
                  <a:pt x="1590" y="276"/>
                </a:lnTo>
                <a:lnTo>
                  <a:pt x="1604" y="260"/>
                </a:lnTo>
                <a:lnTo>
                  <a:pt x="1617" y="240"/>
                </a:lnTo>
                <a:lnTo>
                  <a:pt x="1624" y="227"/>
                </a:lnTo>
                <a:lnTo>
                  <a:pt x="1630" y="215"/>
                </a:lnTo>
                <a:lnTo>
                  <a:pt x="1633" y="200"/>
                </a:lnTo>
                <a:lnTo>
                  <a:pt x="1637" y="184"/>
                </a:lnTo>
                <a:lnTo>
                  <a:pt x="1639" y="166"/>
                </a:lnTo>
                <a:lnTo>
                  <a:pt x="1640" y="148"/>
                </a:lnTo>
                <a:lnTo>
                  <a:pt x="1640" y="148"/>
                </a:lnTo>
                <a:lnTo>
                  <a:pt x="1639" y="127"/>
                </a:lnTo>
                <a:lnTo>
                  <a:pt x="1637" y="107"/>
                </a:lnTo>
                <a:lnTo>
                  <a:pt x="1633" y="91"/>
                </a:lnTo>
                <a:lnTo>
                  <a:pt x="1630" y="74"/>
                </a:lnTo>
                <a:lnTo>
                  <a:pt x="1624" y="62"/>
                </a:lnTo>
                <a:lnTo>
                  <a:pt x="1617" y="49"/>
                </a:lnTo>
                <a:lnTo>
                  <a:pt x="1612" y="38"/>
                </a:lnTo>
                <a:lnTo>
                  <a:pt x="1604" y="29"/>
                </a:lnTo>
                <a:lnTo>
                  <a:pt x="1590" y="15"/>
                </a:lnTo>
                <a:lnTo>
                  <a:pt x="1576" y="8"/>
                </a:lnTo>
                <a:lnTo>
                  <a:pt x="1565" y="2"/>
                </a:lnTo>
                <a:lnTo>
                  <a:pt x="1558" y="0"/>
                </a:lnTo>
                <a:lnTo>
                  <a:pt x="95" y="67"/>
                </a:lnTo>
                <a:lnTo>
                  <a:pt x="95" y="67"/>
                </a:lnTo>
                <a:lnTo>
                  <a:pt x="88" y="69"/>
                </a:lnTo>
                <a:lnTo>
                  <a:pt x="75" y="74"/>
                </a:lnTo>
                <a:lnTo>
                  <a:pt x="59" y="85"/>
                </a:lnTo>
                <a:lnTo>
                  <a:pt x="43" y="101"/>
                </a:lnTo>
                <a:lnTo>
                  <a:pt x="34" y="110"/>
                </a:lnTo>
                <a:lnTo>
                  <a:pt x="27" y="121"/>
                </a:lnTo>
                <a:lnTo>
                  <a:pt x="19" y="134"/>
                </a:lnTo>
                <a:lnTo>
                  <a:pt x="14" y="148"/>
                </a:lnTo>
                <a:lnTo>
                  <a:pt x="9" y="163"/>
                </a:lnTo>
                <a:lnTo>
                  <a:pt x="3" y="179"/>
                </a:lnTo>
                <a:lnTo>
                  <a:pt x="1" y="195"/>
                </a:lnTo>
                <a:lnTo>
                  <a:pt x="0" y="215"/>
                </a:lnTo>
                <a:lnTo>
                  <a:pt x="0" y="215"/>
                </a:lnTo>
                <a:lnTo>
                  <a:pt x="1" y="233"/>
                </a:lnTo>
                <a:lnTo>
                  <a:pt x="3" y="249"/>
                </a:lnTo>
                <a:lnTo>
                  <a:pt x="9" y="265"/>
                </a:lnTo>
                <a:lnTo>
                  <a:pt x="14" y="280"/>
                </a:lnTo>
                <a:lnTo>
                  <a:pt x="19" y="294"/>
                </a:lnTo>
                <a:lnTo>
                  <a:pt x="27" y="305"/>
                </a:lnTo>
                <a:lnTo>
                  <a:pt x="34" y="316"/>
                </a:lnTo>
                <a:lnTo>
                  <a:pt x="43" y="326"/>
                </a:lnTo>
                <a:lnTo>
                  <a:pt x="59" y="343"/>
                </a:lnTo>
                <a:lnTo>
                  <a:pt x="75" y="353"/>
                </a:lnTo>
                <a:lnTo>
                  <a:pt x="88" y="361"/>
                </a:lnTo>
                <a:lnTo>
                  <a:pt x="95" y="362"/>
                </a:lnTo>
                <a:lnTo>
                  <a:pt x="1558" y="296"/>
                </a:lnTo>
                <a:close/>
              </a:path>
            </a:pathLst>
          </a:custGeom>
          <a:gradFill flip="none" rotWithShape="1">
            <a:gsLst>
              <a:gs pos="0">
                <a:schemeClr val="bg1">
                  <a:lumMod val="85000"/>
                </a:schemeClr>
              </a:gs>
              <a:gs pos="41000">
                <a:schemeClr val="bg1"/>
              </a:gs>
              <a:gs pos="87000">
                <a:schemeClr val="bg1">
                  <a:lumMod val="50000"/>
                </a:schemeClr>
              </a:gs>
            </a:gsLst>
            <a:lin ang="528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23" name="Freeform 53">
            <a:extLst>
              <a:ext uri="{FF2B5EF4-FFF2-40B4-BE49-F238E27FC236}">
                <a16:creationId xmlns:a16="http://schemas.microsoft.com/office/drawing/2014/main" id="{9A3FDD76-7C46-BC42-9215-092A405D366F}"/>
              </a:ext>
            </a:extLst>
          </p:cNvPr>
          <p:cNvSpPr>
            <a:spLocks/>
          </p:cNvSpPr>
          <p:nvPr/>
        </p:nvSpPr>
        <p:spPr bwMode="auto">
          <a:xfrm>
            <a:off x="4770283" y="5738971"/>
            <a:ext cx="2741012" cy="274268"/>
          </a:xfrm>
          <a:custGeom>
            <a:avLst/>
            <a:gdLst/>
            <a:ahLst/>
            <a:cxnLst>
              <a:cxn ang="0">
                <a:pos x="3230" y="33"/>
              </a:cxn>
              <a:cxn ang="0">
                <a:pos x="3230" y="33"/>
              </a:cxn>
              <a:cxn ang="0">
                <a:pos x="3235" y="34"/>
              </a:cxn>
              <a:cxn ang="0">
                <a:pos x="3244" y="38"/>
              </a:cxn>
              <a:cxn ang="0">
                <a:pos x="3251" y="47"/>
              </a:cxn>
              <a:cxn ang="0">
                <a:pos x="3260" y="61"/>
              </a:cxn>
              <a:cxn ang="0">
                <a:pos x="3267" y="81"/>
              </a:cxn>
              <a:cxn ang="0">
                <a:pos x="3273" y="106"/>
              </a:cxn>
              <a:cxn ang="0">
                <a:pos x="3278" y="139"/>
              </a:cxn>
              <a:cxn ang="0">
                <a:pos x="3280" y="180"/>
              </a:cxn>
              <a:cxn ang="0">
                <a:pos x="3280" y="180"/>
              </a:cxn>
              <a:cxn ang="0">
                <a:pos x="3278" y="224"/>
              </a:cxn>
              <a:cxn ang="0">
                <a:pos x="3273" y="256"/>
              </a:cxn>
              <a:cxn ang="0">
                <a:pos x="3267" y="283"/>
              </a:cxn>
              <a:cxn ang="0">
                <a:pos x="3260" y="301"/>
              </a:cxn>
              <a:cxn ang="0">
                <a:pos x="3251" y="315"/>
              </a:cxn>
              <a:cxn ang="0">
                <a:pos x="3244" y="323"/>
              </a:cxn>
              <a:cxn ang="0">
                <a:pos x="3235" y="328"/>
              </a:cxn>
              <a:cxn ang="0">
                <a:pos x="3230" y="328"/>
              </a:cxn>
              <a:cxn ang="0">
                <a:pos x="67" y="296"/>
              </a:cxn>
              <a:cxn ang="0">
                <a:pos x="67" y="296"/>
              </a:cxn>
              <a:cxn ang="0">
                <a:pos x="60" y="294"/>
              </a:cxn>
              <a:cxn ang="0">
                <a:pos x="50" y="290"/>
              </a:cxn>
              <a:cxn ang="0">
                <a:pos x="40" y="281"/>
              </a:cxn>
              <a:cxn ang="0">
                <a:pos x="29" y="267"/>
              </a:cxn>
              <a:cxn ang="0">
                <a:pos x="18" y="249"/>
              </a:cxn>
              <a:cxn ang="0">
                <a:pos x="13" y="236"/>
              </a:cxn>
              <a:cxn ang="0">
                <a:pos x="9" y="222"/>
              </a:cxn>
              <a:cxn ang="0">
                <a:pos x="5" y="207"/>
              </a:cxn>
              <a:cxn ang="0">
                <a:pos x="2" y="189"/>
              </a:cxn>
              <a:cxn ang="0">
                <a:pos x="0" y="170"/>
              </a:cxn>
              <a:cxn ang="0">
                <a:pos x="0" y="148"/>
              </a:cxn>
              <a:cxn ang="0">
                <a:pos x="0" y="148"/>
              </a:cxn>
              <a:cxn ang="0">
                <a:pos x="0" y="124"/>
              </a:cxn>
              <a:cxn ang="0">
                <a:pos x="2" y="105"/>
              </a:cxn>
              <a:cxn ang="0">
                <a:pos x="5" y="87"/>
              </a:cxn>
              <a:cxn ang="0">
                <a:pos x="9" y="70"/>
              </a:cxn>
              <a:cxn ang="0">
                <a:pos x="13" y="56"/>
              </a:cxn>
              <a:cxn ang="0">
                <a:pos x="18" y="43"/>
              </a:cxn>
              <a:cxn ang="0">
                <a:pos x="23" y="34"/>
              </a:cxn>
              <a:cxn ang="0">
                <a:pos x="29" y="25"/>
              </a:cxn>
              <a:cxn ang="0">
                <a:pos x="40" y="13"/>
              </a:cxn>
              <a:cxn ang="0">
                <a:pos x="50" y="6"/>
              </a:cxn>
              <a:cxn ang="0">
                <a:pos x="60" y="0"/>
              </a:cxn>
              <a:cxn ang="0">
                <a:pos x="67" y="0"/>
              </a:cxn>
              <a:cxn ang="0">
                <a:pos x="3230" y="33"/>
              </a:cxn>
            </a:cxnLst>
            <a:rect l="0" t="0" r="r" b="b"/>
            <a:pathLst>
              <a:path w="3280" h="328">
                <a:moveTo>
                  <a:pt x="3230" y="33"/>
                </a:moveTo>
                <a:lnTo>
                  <a:pt x="3230" y="33"/>
                </a:lnTo>
                <a:lnTo>
                  <a:pt x="3235" y="34"/>
                </a:lnTo>
                <a:lnTo>
                  <a:pt x="3244" y="38"/>
                </a:lnTo>
                <a:lnTo>
                  <a:pt x="3251" y="47"/>
                </a:lnTo>
                <a:lnTo>
                  <a:pt x="3260" y="61"/>
                </a:lnTo>
                <a:lnTo>
                  <a:pt x="3267" y="81"/>
                </a:lnTo>
                <a:lnTo>
                  <a:pt x="3273" y="106"/>
                </a:lnTo>
                <a:lnTo>
                  <a:pt x="3278" y="139"/>
                </a:lnTo>
                <a:lnTo>
                  <a:pt x="3280" y="180"/>
                </a:lnTo>
                <a:lnTo>
                  <a:pt x="3280" y="180"/>
                </a:lnTo>
                <a:lnTo>
                  <a:pt x="3278" y="224"/>
                </a:lnTo>
                <a:lnTo>
                  <a:pt x="3273" y="256"/>
                </a:lnTo>
                <a:lnTo>
                  <a:pt x="3267" y="283"/>
                </a:lnTo>
                <a:lnTo>
                  <a:pt x="3260" y="301"/>
                </a:lnTo>
                <a:lnTo>
                  <a:pt x="3251" y="315"/>
                </a:lnTo>
                <a:lnTo>
                  <a:pt x="3244" y="323"/>
                </a:lnTo>
                <a:lnTo>
                  <a:pt x="3235" y="328"/>
                </a:lnTo>
                <a:lnTo>
                  <a:pt x="3230" y="328"/>
                </a:lnTo>
                <a:lnTo>
                  <a:pt x="67" y="296"/>
                </a:lnTo>
                <a:lnTo>
                  <a:pt x="67" y="296"/>
                </a:lnTo>
                <a:lnTo>
                  <a:pt x="60" y="294"/>
                </a:lnTo>
                <a:lnTo>
                  <a:pt x="50" y="290"/>
                </a:lnTo>
                <a:lnTo>
                  <a:pt x="40" y="281"/>
                </a:lnTo>
                <a:lnTo>
                  <a:pt x="29" y="267"/>
                </a:lnTo>
                <a:lnTo>
                  <a:pt x="18" y="249"/>
                </a:lnTo>
                <a:lnTo>
                  <a:pt x="13" y="236"/>
                </a:lnTo>
                <a:lnTo>
                  <a:pt x="9" y="222"/>
                </a:lnTo>
                <a:lnTo>
                  <a:pt x="5" y="207"/>
                </a:lnTo>
                <a:lnTo>
                  <a:pt x="2" y="189"/>
                </a:lnTo>
                <a:lnTo>
                  <a:pt x="0" y="170"/>
                </a:lnTo>
                <a:lnTo>
                  <a:pt x="0" y="148"/>
                </a:lnTo>
                <a:lnTo>
                  <a:pt x="0" y="148"/>
                </a:lnTo>
                <a:lnTo>
                  <a:pt x="0" y="124"/>
                </a:lnTo>
                <a:lnTo>
                  <a:pt x="2" y="105"/>
                </a:lnTo>
                <a:lnTo>
                  <a:pt x="5" y="87"/>
                </a:lnTo>
                <a:lnTo>
                  <a:pt x="9" y="70"/>
                </a:lnTo>
                <a:lnTo>
                  <a:pt x="13" y="56"/>
                </a:lnTo>
                <a:lnTo>
                  <a:pt x="18" y="43"/>
                </a:lnTo>
                <a:lnTo>
                  <a:pt x="23" y="34"/>
                </a:lnTo>
                <a:lnTo>
                  <a:pt x="29" y="25"/>
                </a:lnTo>
                <a:lnTo>
                  <a:pt x="40" y="13"/>
                </a:lnTo>
                <a:lnTo>
                  <a:pt x="50" y="6"/>
                </a:lnTo>
                <a:lnTo>
                  <a:pt x="60" y="0"/>
                </a:lnTo>
                <a:lnTo>
                  <a:pt x="67" y="0"/>
                </a:lnTo>
                <a:lnTo>
                  <a:pt x="3230" y="33"/>
                </a:lnTo>
                <a:close/>
              </a:path>
            </a:pathLst>
          </a:custGeom>
          <a:gradFill flip="none" rotWithShape="1">
            <a:gsLst>
              <a:gs pos="0">
                <a:schemeClr val="bg1">
                  <a:lumMod val="85000"/>
                </a:schemeClr>
              </a:gs>
              <a:gs pos="41000">
                <a:schemeClr val="bg1"/>
              </a:gs>
              <a:gs pos="100000">
                <a:schemeClr val="bg1">
                  <a:lumMod val="50000"/>
                </a:schemeClr>
              </a:gs>
            </a:gsLst>
            <a:lin ang="540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24" name="Freeform 54">
            <a:extLst>
              <a:ext uri="{FF2B5EF4-FFF2-40B4-BE49-F238E27FC236}">
                <a16:creationId xmlns:a16="http://schemas.microsoft.com/office/drawing/2014/main" id="{95881A9C-1E05-9843-9923-EC0D39EA736A}"/>
              </a:ext>
            </a:extLst>
          </p:cNvPr>
          <p:cNvSpPr>
            <a:spLocks/>
          </p:cNvSpPr>
          <p:nvPr/>
        </p:nvSpPr>
        <p:spPr bwMode="auto">
          <a:xfrm>
            <a:off x="4952572" y="5342620"/>
            <a:ext cx="2244318" cy="316078"/>
          </a:xfrm>
          <a:custGeom>
            <a:avLst/>
            <a:gdLst/>
            <a:ahLst/>
            <a:cxnLst>
              <a:cxn ang="0">
                <a:pos x="2601" y="81"/>
              </a:cxn>
              <a:cxn ang="0">
                <a:pos x="2601" y="81"/>
              </a:cxn>
              <a:cxn ang="0">
                <a:pos x="2610" y="84"/>
              </a:cxn>
              <a:cxn ang="0">
                <a:pos x="2620" y="90"/>
              </a:cxn>
              <a:cxn ang="0">
                <a:pos x="2633" y="100"/>
              </a:cxn>
              <a:cxn ang="0">
                <a:pos x="2647" y="117"/>
              </a:cxn>
              <a:cxn ang="0">
                <a:pos x="2662" y="138"/>
              </a:cxn>
              <a:cxn ang="0">
                <a:pos x="2667" y="149"/>
              </a:cxn>
              <a:cxn ang="0">
                <a:pos x="2673" y="163"/>
              </a:cxn>
              <a:cxn ang="0">
                <a:pos x="2678" y="178"/>
              </a:cxn>
              <a:cxn ang="0">
                <a:pos x="2682" y="194"/>
              </a:cxn>
              <a:cxn ang="0">
                <a:pos x="2684" y="210"/>
              </a:cxn>
              <a:cxn ang="0">
                <a:pos x="2684" y="228"/>
              </a:cxn>
              <a:cxn ang="0">
                <a:pos x="2684" y="228"/>
              </a:cxn>
              <a:cxn ang="0">
                <a:pos x="2684" y="250"/>
              </a:cxn>
              <a:cxn ang="0">
                <a:pos x="2682" y="270"/>
              </a:cxn>
              <a:cxn ang="0">
                <a:pos x="2678" y="288"/>
              </a:cxn>
              <a:cxn ang="0">
                <a:pos x="2673" y="304"/>
              </a:cxn>
              <a:cxn ang="0">
                <a:pos x="2667" y="317"/>
              </a:cxn>
              <a:cxn ang="0">
                <a:pos x="2662" y="329"/>
              </a:cxn>
              <a:cxn ang="0">
                <a:pos x="2655" y="340"/>
              </a:cxn>
              <a:cxn ang="0">
                <a:pos x="2647" y="349"/>
              </a:cxn>
              <a:cxn ang="0">
                <a:pos x="2633" y="362"/>
              </a:cxn>
              <a:cxn ang="0">
                <a:pos x="2620" y="371"/>
              </a:cxn>
              <a:cxn ang="0">
                <a:pos x="2610" y="376"/>
              </a:cxn>
              <a:cxn ang="0">
                <a:pos x="2601" y="378"/>
              </a:cxn>
              <a:cxn ang="0">
                <a:pos x="95" y="295"/>
              </a:cxn>
              <a:cxn ang="0">
                <a:pos x="95" y="295"/>
              </a:cxn>
              <a:cxn ang="0">
                <a:pos x="88" y="293"/>
              </a:cxn>
              <a:cxn ang="0">
                <a:pos x="75" y="286"/>
              </a:cxn>
              <a:cxn ang="0">
                <a:pos x="59" y="275"/>
              </a:cxn>
              <a:cxn ang="0">
                <a:pos x="43" y="261"/>
              </a:cxn>
              <a:cxn ang="0">
                <a:pos x="34" y="250"/>
              </a:cxn>
              <a:cxn ang="0">
                <a:pos x="27" y="239"/>
              </a:cxn>
              <a:cxn ang="0">
                <a:pos x="20" y="226"/>
              </a:cxn>
              <a:cxn ang="0">
                <a:pos x="14" y="214"/>
              </a:cxn>
              <a:cxn ang="0">
                <a:pos x="9" y="199"/>
              </a:cxn>
              <a:cxn ang="0">
                <a:pos x="3" y="183"/>
              </a:cxn>
              <a:cxn ang="0">
                <a:pos x="2" y="165"/>
              </a:cxn>
              <a:cxn ang="0">
                <a:pos x="0" y="147"/>
              </a:cxn>
              <a:cxn ang="0">
                <a:pos x="0" y="147"/>
              </a:cxn>
              <a:cxn ang="0">
                <a:pos x="2" y="129"/>
              </a:cxn>
              <a:cxn ang="0">
                <a:pos x="3" y="111"/>
              </a:cxn>
              <a:cxn ang="0">
                <a:pos x="9" y="95"/>
              </a:cxn>
              <a:cxn ang="0">
                <a:pos x="14" y="81"/>
              </a:cxn>
              <a:cxn ang="0">
                <a:pos x="20" y="68"/>
              </a:cxn>
              <a:cxn ang="0">
                <a:pos x="27" y="55"/>
              </a:cxn>
              <a:cxn ang="0">
                <a:pos x="34" y="45"/>
              </a:cxn>
              <a:cxn ang="0">
                <a:pos x="43" y="36"/>
              </a:cxn>
              <a:cxn ang="0">
                <a:pos x="59" y="19"/>
              </a:cxn>
              <a:cxn ang="0">
                <a:pos x="75" y="9"/>
              </a:cxn>
              <a:cxn ang="0">
                <a:pos x="88" y="1"/>
              </a:cxn>
              <a:cxn ang="0">
                <a:pos x="95" y="0"/>
              </a:cxn>
              <a:cxn ang="0">
                <a:pos x="2601" y="81"/>
              </a:cxn>
            </a:cxnLst>
            <a:rect l="0" t="0" r="r" b="b"/>
            <a:pathLst>
              <a:path w="2684" h="378">
                <a:moveTo>
                  <a:pt x="2601" y="81"/>
                </a:moveTo>
                <a:lnTo>
                  <a:pt x="2601" y="81"/>
                </a:lnTo>
                <a:lnTo>
                  <a:pt x="2610" y="84"/>
                </a:lnTo>
                <a:lnTo>
                  <a:pt x="2620" y="90"/>
                </a:lnTo>
                <a:lnTo>
                  <a:pt x="2633" y="100"/>
                </a:lnTo>
                <a:lnTo>
                  <a:pt x="2647" y="117"/>
                </a:lnTo>
                <a:lnTo>
                  <a:pt x="2662" y="138"/>
                </a:lnTo>
                <a:lnTo>
                  <a:pt x="2667" y="149"/>
                </a:lnTo>
                <a:lnTo>
                  <a:pt x="2673" y="163"/>
                </a:lnTo>
                <a:lnTo>
                  <a:pt x="2678" y="178"/>
                </a:lnTo>
                <a:lnTo>
                  <a:pt x="2682" y="194"/>
                </a:lnTo>
                <a:lnTo>
                  <a:pt x="2684" y="210"/>
                </a:lnTo>
                <a:lnTo>
                  <a:pt x="2684" y="228"/>
                </a:lnTo>
                <a:lnTo>
                  <a:pt x="2684" y="228"/>
                </a:lnTo>
                <a:lnTo>
                  <a:pt x="2684" y="250"/>
                </a:lnTo>
                <a:lnTo>
                  <a:pt x="2682" y="270"/>
                </a:lnTo>
                <a:lnTo>
                  <a:pt x="2678" y="288"/>
                </a:lnTo>
                <a:lnTo>
                  <a:pt x="2673" y="304"/>
                </a:lnTo>
                <a:lnTo>
                  <a:pt x="2667" y="317"/>
                </a:lnTo>
                <a:lnTo>
                  <a:pt x="2662" y="329"/>
                </a:lnTo>
                <a:lnTo>
                  <a:pt x="2655" y="340"/>
                </a:lnTo>
                <a:lnTo>
                  <a:pt x="2647" y="349"/>
                </a:lnTo>
                <a:lnTo>
                  <a:pt x="2633" y="362"/>
                </a:lnTo>
                <a:lnTo>
                  <a:pt x="2620" y="371"/>
                </a:lnTo>
                <a:lnTo>
                  <a:pt x="2610" y="376"/>
                </a:lnTo>
                <a:lnTo>
                  <a:pt x="2601" y="378"/>
                </a:lnTo>
                <a:lnTo>
                  <a:pt x="95" y="295"/>
                </a:lnTo>
                <a:lnTo>
                  <a:pt x="95" y="295"/>
                </a:lnTo>
                <a:lnTo>
                  <a:pt x="88" y="293"/>
                </a:lnTo>
                <a:lnTo>
                  <a:pt x="75" y="286"/>
                </a:lnTo>
                <a:lnTo>
                  <a:pt x="59" y="275"/>
                </a:lnTo>
                <a:lnTo>
                  <a:pt x="43" y="261"/>
                </a:lnTo>
                <a:lnTo>
                  <a:pt x="34" y="250"/>
                </a:lnTo>
                <a:lnTo>
                  <a:pt x="27" y="239"/>
                </a:lnTo>
                <a:lnTo>
                  <a:pt x="20" y="226"/>
                </a:lnTo>
                <a:lnTo>
                  <a:pt x="14" y="214"/>
                </a:lnTo>
                <a:lnTo>
                  <a:pt x="9" y="199"/>
                </a:lnTo>
                <a:lnTo>
                  <a:pt x="3" y="183"/>
                </a:lnTo>
                <a:lnTo>
                  <a:pt x="2" y="165"/>
                </a:lnTo>
                <a:lnTo>
                  <a:pt x="0" y="147"/>
                </a:lnTo>
                <a:lnTo>
                  <a:pt x="0" y="147"/>
                </a:lnTo>
                <a:lnTo>
                  <a:pt x="2" y="129"/>
                </a:lnTo>
                <a:lnTo>
                  <a:pt x="3" y="111"/>
                </a:lnTo>
                <a:lnTo>
                  <a:pt x="9" y="95"/>
                </a:lnTo>
                <a:lnTo>
                  <a:pt x="14" y="81"/>
                </a:lnTo>
                <a:lnTo>
                  <a:pt x="20" y="68"/>
                </a:lnTo>
                <a:lnTo>
                  <a:pt x="27" y="55"/>
                </a:lnTo>
                <a:lnTo>
                  <a:pt x="34" y="45"/>
                </a:lnTo>
                <a:lnTo>
                  <a:pt x="43" y="36"/>
                </a:lnTo>
                <a:lnTo>
                  <a:pt x="59" y="19"/>
                </a:lnTo>
                <a:lnTo>
                  <a:pt x="75" y="9"/>
                </a:lnTo>
                <a:lnTo>
                  <a:pt x="88" y="1"/>
                </a:lnTo>
                <a:lnTo>
                  <a:pt x="95" y="0"/>
                </a:lnTo>
                <a:lnTo>
                  <a:pt x="2601" y="81"/>
                </a:lnTo>
                <a:close/>
              </a:path>
            </a:pathLst>
          </a:custGeom>
          <a:gradFill flip="none" rotWithShape="1">
            <a:gsLst>
              <a:gs pos="0">
                <a:schemeClr val="bg1">
                  <a:lumMod val="85000"/>
                </a:schemeClr>
              </a:gs>
              <a:gs pos="41000">
                <a:schemeClr val="bg1"/>
              </a:gs>
              <a:gs pos="90000">
                <a:schemeClr val="bg1">
                  <a:lumMod val="50000"/>
                </a:schemeClr>
              </a:gs>
            </a:gsLst>
            <a:lin ang="546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25" name="Freeform 55">
            <a:extLst>
              <a:ext uri="{FF2B5EF4-FFF2-40B4-BE49-F238E27FC236}">
                <a16:creationId xmlns:a16="http://schemas.microsoft.com/office/drawing/2014/main" id="{CB28DEC5-F2AA-A94B-ACB2-0AD6143CEF28}"/>
              </a:ext>
            </a:extLst>
          </p:cNvPr>
          <p:cNvSpPr>
            <a:spLocks/>
          </p:cNvSpPr>
          <p:nvPr/>
        </p:nvSpPr>
        <p:spPr bwMode="auto">
          <a:xfrm>
            <a:off x="5454283" y="5026542"/>
            <a:ext cx="1373015" cy="302699"/>
          </a:xfrm>
          <a:custGeom>
            <a:avLst/>
            <a:gdLst/>
            <a:ahLst/>
            <a:cxnLst>
              <a:cxn ang="0">
                <a:pos x="1558" y="65"/>
              </a:cxn>
              <a:cxn ang="0">
                <a:pos x="1558" y="65"/>
              </a:cxn>
              <a:cxn ang="0">
                <a:pos x="1565" y="69"/>
              </a:cxn>
              <a:cxn ang="0">
                <a:pos x="1576" y="74"/>
              </a:cxn>
              <a:cxn ang="0">
                <a:pos x="1590" y="85"/>
              </a:cxn>
              <a:cxn ang="0">
                <a:pos x="1604" y="101"/>
              </a:cxn>
              <a:cxn ang="0">
                <a:pos x="1617" y="123"/>
              </a:cxn>
              <a:cxn ang="0">
                <a:pos x="1624" y="134"/>
              </a:cxn>
              <a:cxn ang="0">
                <a:pos x="1630" y="148"/>
              </a:cxn>
              <a:cxn ang="0">
                <a:pos x="1633" y="162"/>
              </a:cxn>
              <a:cxn ang="0">
                <a:pos x="1637" y="179"/>
              </a:cxn>
              <a:cxn ang="0">
                <a:pos x="1639" y="195"/>
              </a:cxn>
              <a:cxn ang="0">
                <a:pos x="1640" y="213"/>
              </a:cxn>
              <a:cxn ang="0">
                <a:pos x="1640" y="213"/>
              </a:cxn>
              <a:cxn ang="0">
                <a:pos x="1639" y="234"/>
              </a:cxn>
              <a:cxn ang="0">
                <a:pos x="1637" y="254"/>
              </a:cxn>
              <a:cxn ang="0">
                <a:pos x="1633" y="272"/>
              </a:cxn>
              <a:cxn ang="0">
                <a:pos x="1630" y="289"/>
              </a:cxn>
              <a:cxn ang="0">
                <a:pos x="1624" y="301"/>
              </a:cxn>
              <a:cxn ang="0">
                <a:pos x="1617" y="314"/>
              </a:cxn>
              <a:cxn ang="0">
                <a:pos x="1612" y="325"/>
              </a:cxn>
              <a:cxn ang="0">
                <a:pos x="1604" y="334"/>
              </a:cxn>
              <a:cxn ang="0">
                <a:pos x="1590" y="346"/>
              </a:cxn>
              <a:cxn ang="0">
                <a:pos x="1576" y="355"/>
              </a:cxn>
              <a:cxn ang="0">
                <a:pos x="1565" y="361"/>
              </a:cxn>
              <a:cxn ang="0">
                <a:pos x="1558" y="362"/>
              </a:cxn>
              <a:cxn ang="0">
                <a:pos x="95" y="296"/>
              </a:cxn>
              <a:cxn ang="0">
                <a:pos x="95" y="296"/>
              </a:cxn>
              <a:cxn ang="0">
                <a:pos x="88" y="294"/>
              </a:cxn>
              <a:cxn ang="0">
                <a:pos x="75" y="287"/>
              </a:cxn>
              <a:cxn ang="0">
                <a:pos x="59" y="276"/>
              </a:cxn>
              <a:cxn ang="0">
                <a:pos x="43" y="261"/>
              </a:cxn>
              <a:cxn ang="0">
                <a:pos x="34" y="251"/>
              </a:cxn>
              <a:cxn ang="0">
                <a:pos x="27" y="240"/>
              </a:cxn>
              <a:cxn ang="0">
                <a:pos x="19" y="229"/>
              </a:cxn>
              <a:cxn ang="0">
                <a:pos x="14" y="215"/>
              </a:cxn>
              <a:cxn ang="0">
                <a:pos x="9" y="200"/>
              </a:cxn>
              <a:cxn ang="0">
                <a:pos x="3" y="184"/>
              </a:cxn>
              <a:cxn ang="0">
                <a:pos x="1" y="166"/>
              </a:cxn>
              <a:cxn ang="0">
                <a:pos x="0" y="148"/>
              </a:cxn>
              <a:cxn ang="0">
                <a:pos x="0" y="148"/>
              </a:cxn>
              <a:cxn ang="0">
                <a:pos x="1" y="130"/>
              </a:cxn>
              <a:cxn ang="0">
                <a:pos x="3" y="112"/>
              </a:cxn>
              <a:cxn ang="0">
                <a:pos x="9" y="96"/>
              </a:cxn>
              <a:cxn ang="0">
                <a:pos x="14" y="81"/>
              </a:cxn>
              <a:cxn ang="0">
                <a:pos x="19" y="69"/>
              </a:cxn>
              <a:cxn ang="0">
                <a:pos x="27" y="56"/>
              </a:cxn>
              <a:cxn ang="0">
                <a:pos x="34" y="45"/>
              </a:cxn>
              <a:cxn ang="0">
                <a:pos x="43" y="36"/>
              </a:cxn>
              <a:cxn ang="0">
                <a:pos x="59" y="20"/>
              </a:cxn>
              <a:cxn ang="0">
                <a:pos x="75" y="9"/>
              </a:cxn>
              <a:cxn ang="0">
                <a:pos x="88" y="2"/>
              </a:cxn>
              <a:cxn ang="0">
                <a:pos x="95" y="0"/>
              </a:cxn>
              <a:cxn ang="0">
                <a:pos x="1558" y="65"/>
              </a:cxn>
            </a:cxnLst>
            <a:rect l="0" t="0" r="r" b="b"/>
            <a:pathLst>
              <a:path w="1640" h="362">
                <a:moveTo>
                  <a:pt x="1558" y="65"/>
                </a:moveTo>
                <a:lnTo>
                  <a:pt x="1558" y="65"/>
                </a:lnTo>
                <a:lnTo>
                  <a:pt x="1565" y="69"/>
                </a:lnTo>
                <a:lnTo>
                  <a:pt x="1576" y="74"/>
                </a:lnTo>
                <a:lnTo>
                  <a:pt x="1590" y="85"/>
                </a:lnTo>
                <a:lnTo>
                  <a:pt x="1604" y="101"/>
                </a:lnTo>
                <a:lnTo>
                  <a:pt x="1617" y="123"/>
                </a:lnTo>
                <a:lnTo>
                  <a:pt x="1624" y="134"/>
                </a:lnTo>
                <a:lnTo>
                  <a:pt x="1630" y="148"/>
                </a:lnTo>
                <a:lnTo>
                  <a:pt x="1633" y="162"/>
                </a:lnTo>
                <a:lnTo>
                  <a:pt x="1637" y="179"/>
                </a:lnTo>
                <a:lnTo>
                  <a:pt x="1639" y="195"/>
                </a:lnTo>
                <a:lnTo>
                  <a:pt x="1640" y="213"/>
                </a:lnTo>
                <a:lnTo>
                  <a:pt x="1640" y="213"/>
                </a:lnTo>
                <a:lnTo>
                  <a:pt x="1639" y="234"/>
                </a:lnTo>
                <a:lnTo>
                  <a:pt x="1637" y="254"/>
                </a:lnTo>
                <a:lnTo>
                  <a:pt x="1633" y="272"/>
                </a:lnTo>
                <a:lnTo>
                  <a:pt x="1630" y="289"/>
                </a:lnTo>
                <a:lnTo>
                  <a:pt x="1624" y="301"/>
                </a:lnTo>
                <a:lnTo>
                  <a:pt x="1617" y="314"/>
                </a:lnTo>
                <a:lnTo>
                  <a:pt x="1612" y="325"/>
                </a:lnTo>
                <a:lnTo>
                  <a:pt x="1604" y="334"/>
                </a:lnTo>
                <a:lnTo>
                  <a:pt x="1590" y="346"/>
                </a:lnTo>
                <a:lnTo>
                  <a:pt x="1576" y="355"/>
                </a:lnTo>
                <a:lnTo>
                  <a:pt x="1565" y="361"/>
                </a:lnTo>
                <a:lnTo>
                  <a:pt x="1558" y="362"/>
                </a:lnTo>
                <a:lnTo>
                  <a:pt x="95" y="296"/>
                </a:lnTo>
                <a:lnTo>
                  <a:pt x="95" y="296"/>
                </a:lnTo>
                <a:lnTo>
                  <a:pt x="88" y="294"/>
                </a:lnTo>
                <a:lnTo>
                  <a:pt x="75" y="287"/>
                </a:lnTo>
                <a:lnTo>
                  <a:pt x="59" y="276"/>
                </a:lnTo>
                <a:lnTo>
                  <a:pt x="43" y="261"/>
                </a:lnTo>
                <a:lnTo>
                  <a:pt x="34" y="251"/>
                </a:lnTo>
                <a:lnTo>
                  <a:pt x="27" y="240"/>
                </a:lnTo>
                <a:lnTo>
                  <a:pt x="19" y="229"/>
                </a:lnTo>
                <a:lnTo>
                  <a:pt x="14" y="215"/>
                </a:lnTo>
                <a:lnTo>
                  <a:pt x="9" y="200"/>
                </a:lnTo>
                <a:lnTo>
                  <a:pt x="3" y="184"/>
                </a:lnTo>
                <a:lnTo>
                  <a:pt x="1" y="166"/>
                </a:lnTo>
                <a:lnTo>
                  <a:pt x="0" y="148"/>
                </a:lnTo>
                <a:lnTo>
                  <a:pt x="0" y="148"/>
                </a:lnTo>
                <a:lnTo>
                  <a:pt x="1" y="130"/>
                </a:lnTo>
                <a:lnTo>
                  <a:pt x="3" y="112"/>
                </a:lnTo>
                <a:lnTo>
                  <a:pt x="9" y="96"/>
                </a:lnTo>
                <a:lnTo>
                  <a:pt x="14" y="81"/>
                </a:lnTo>
                <a:lnTo>
                  <a:pt x="19" y="69"/>
                </a:lnTo>
                <a:lnTo>
                  <a:pt x="27" y="56"/>
                </a:lnTo>
                <a:lnTo>
                  <a:pt x="34" y="45"/>
                </a:lnTo>
                <a:lnTo>
                  <a:pt x="43" y="36"/>
                </a:lnTo>
                <a:lnTo>
                  <a:pt x="59" y="20"/>
                </a:lnTo>
                <a:lnTo>
                  <a:pt x="75" y="9"/>
                </a:lnTo>
                <a:lnTo>
                  <a:pt x="88" y="2"/>
                </a:lnTo>
                <a:lnTo>
                  <a:pt x="95" y="0"/>
                </a:lnTo>
                <a:lnTo>
                  <a:pt x="1558" y="65"/>
                </a:lnTo>
                <a:close/>
              </a:path>
            </a:pathLst>
          </a:custGeom>
          <a:gradFill flip="none" rotWithShape="1">
            <a:gsLst>
              <a:gs pos="0">
                <a:schemeClr val="bg1">
                  <a:lumMod val="85000"/>
                </a:schemeClr>
              </a:gs>
              <a:gs pos="41000">
                <a:schemeClr val="bg1"/>
              </a:gs>
              <a:gs pos="92000">
                <a:schemeClr val="bg1">
                  <a:lumMod val="50000"/>
                </a:schemeClr>
              </a:gs>
            </a:gsLst>
            <a:lin ang="5520000" scaled="0"/>
            <a:tileRect/>
          </a:grad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grpSp>
        <p:nvGrpSpPr>
          <p:cNvPr id="35" name="Group 34">
            <a:extLst>
              <a:ext uri="{FF2B5EF4-FFF2-40B4-BE49-F238E27FC236}">
                <a16:creationId xmlns:a16="http://schemas.microsoft.com/office/drawing/2014/main" id="{DF7C625A-0E04-B24E-A60B-3E52ADB71B88}"/>
              </a:ext>
            </a:extLst>
          </p:cNvPr>
          <p:cNvGrpSpPr/>
          <p:nvPr/>
        </p:nvGrpSpPr>
        <p:grpSpPr>
          <a:xfrm>
            <a:off x="4648200" y="2071729"/>
            <a:ext cx="2950446" cy="4616075"/>
            <a:chOff x="3124200" y="2071729"/>
            <a:chExt cx="2950446" cy="4616075"/>
          </a:xfrm>
          <a:gradFill>
            <a:gsLst>
              <a:gs pos="0">
                <a:schemeClr val="accent3">
                  <a:lumMod val="75000"/>
                </a:schemeClr>
              </a:gs>
              <a:gs pos="88000">
                <a:schemeClr val="accent3">
                  <a:lumMod val="60000"/>
                  <a:lumOff val="40000"/>
                </a:schemeClr>
              </a:gs>
              <a:gs pos="72000">
                <a:schemeClr val="accent3">
                  <a:lumMod val="75000"/>
                </a:schemeClr>
              </a:gs>
              <a:gs pos="100000">
                <a:schemeClr val="accent3">
                  <a:lumMod val="20000"/>
                  <a:lumOff val="80000"/>
                </a:schemeClr>
              </a:gs>
            </a:gsLst>
            <a:lin ang="5400000" scaled="1"/>
          </a:gradFill>
        </p:grpSpPr>
        <p:sp>
          <p:nvSpPr>
            <p:cNvPr id="36" name="Freeform 32">
              <a:extLst>
                <a:ext uri="{FF2B5EF4-FFF2-40B4-BE49-F238E27FC236}">
                  <a16:creationId xmlns:a16="http://schemas.microsoft.com/office/drawing/2014/main" id="{207325BF-F4EF-E543-9BE9-4494C2D2027C}"/>
                </a:ext>
              </a:extLst>
            </p:cNvPr>
            <p:cNvSpPr>
              <a:spLocks/>
            </p:cNvSpPr>
            <p:nvPr/>
          </p:nvSpPr>
          <p:spPr bwMode="auto">
            <a:xfrm>
              <a:off x="3125980" y="2982842"/>
              <a:ext cx="2948666" cy="3704960"/>
            </a:xfrm>
            <a:custGeom>
              <a:avLst/>
              <a:gdLst/>
              <a:ahLst/>
              <a:cxnLst>
                <a:cxn ang="0">
                  <a:pos x="2" y="2065"/>
                </a:cxn>
                <a:cxn ang="0">
                  <a:pos x="10" y="2015"/>
                </a:cxn>
                <a:cxn ang="0">
                  <a:pos x="36" y="1934"/>
                </a:cxn>
                <a:cxn ang="0">
                  <a:pos x="81" y="1848"/>
                </a:cxn>
                <a:cxn ang="0">
                  <a:pos x="122" y="1788"/>
                </a:cxn>
                <a:cxn ang="0">
                  <a:pos x="174" y="1723"/>
                </a:cxn>
                <a:cxn ang="0">
                  <a:pos x="239" y="1654"/>
                </a:cxn>
                <a:cxn ang="0">
                  <a:pos x="290" y="1606"/>
                </a:cxn>
                <a:cxn ang="0">
                  <a:pos x="356" y="1552"/>
                </a:cxn>
                <a:cxn ang="0">
                  <a:pos x="435" y="1495"/>
                </a:cxn>
                <a:cxn ang="0">
                  <a:pos x="645" y="1368"/>
                </a:cxn>
                <a:cxn ang="0">
                  <a:pos x="829" y="1270"/>
                </a:cxn>
                <a:cxn ang="0">
                  <a:pos x="856" y="1256"/>
                </a:cxn>
                <a:cxn ang="0">
                  <a:pos x="1070" y="1142"/>
                </a:cxn>
                <a:cxn ang="0">
                  <a:pos x="1243" y="1032"/>
                </a:cxn>
                <a:cxn ang="0">
                  <a:pos x="1380" y="927"/>
                </a:cxn>
                <a:cxn ang="0">
                  <a:pos x="1487" y="826"/>
                </a:cxn>
                <a:cxn ang="0">
                  <a:pos x="1567" y="731"/>
                </a:cxn>
                <a:cxn ang="0">
                  <a:pos x="1610" y="667"/>
                </a:cxn>
                <a:cxn ang="0">
                  <a:pos x="1646" y="593"/>
                </a:cxn>
                <a:cxn ang="0">
                  <a:pos x="1656" y="547"/>
                </a:cxn>
                <a:cxn ang="0">
                  <a:pos x="1656" y="0"/>
                </a:cxn>
                <a:cxn ang="0">
                  <a:pos x="1650" y="46"/>
                </a:cxn>
                <a:cxn ang="0">
                  <a:pos x="1632" y="114"/>
                </a:cxn>
                <a:cxn ang="0">
                  <a:pos x="1586" y="209"/>
                </a:cxn>
                <a:cxn ang="0">
                  <a:pos x="1549" y="265"/>
                </a:cxn>
                <a:cxn ang="0">
                  <a:pos x="1501" y="327"/>
                </a:cxn>
                <a:cxn ang="0">
                  <a:pos x="1441" y="394"/>
                </a:cxn>
                <a:cxn ang="0">
                  <a:pos x="1366" y="465"/>
                </a:cxn>
                <a:cxn ang="0">
                  <a:pos x="1325" y="501"/>
                </a:cxn>
                <a:cxn ang="0">
                  <a:pos x="1249" y="557"/>
                </a:cxn>
                <a:cxn ang="0">
                  <a:pos x="1089" y="658"/>
                </a:cxn>
                <a:cxn ang="0">
                  <a:pos x="828" y="801"/>
                </a:cxn>
                <a:cxn ang="0">
                  <a:pos x="801" y="815"/>
                </a:cxn>
                <a:cxn ang="0">
                  <a:pos x="653" y="892"/>
                </a:cxn>
                <a:cxn ang="0">
                  <a:pos x="467" y="1003"/>
                </a:cxn>
                <a:cxn ang="0">
                  <a:pos x="319" y="1111"/>
                </a:cxn>
                <a:cxn ang="0">
                  <a:pos x="202" y="1212"/>
                </a:cxn>
                <a:cxn ang="0">
                  <a:pos x="113" y="1309"/>
                </a:cxn>
                <a:cxn ang="0">
                  <a:pos x="68" y="1370"/>
                </a:cxn>
                <a:cxn ang="0">
                  <a:pos x="19" y="1457"/>
                </a:cxn>
                <a:cxn ang="0">
                  <a:pos x="2" y="1512"/>
                </a:cxn>
                <a:cxn ang="0">
                  <a:pos x="1" y="2082"/>
                </a:cxn>
              </a:cxnLst>
              <a:rect l="0" t="0" r="r" b="b"/>
              <a:pathLst>
                <a:path w="1657" h="2082">
                  <a:moveTo>
                    <a:pt x="1" y="2082"/>
                  </a:moveTo>
                  <a:lnTo>
                    <a:pt x="1" y="2082"/>
                  </a:lnTo>
                  <a:lnTo>
                    <a:pt x="2" y="2065"/>
                  </a:lnTo>
                  <a:lnTo>
                    <a:pt x="3" y="2052"/>
                  </a:lnTo>
                  <a:lnTo>
                    <a:pt x="6" y="2034"/>
                  </a:lnTo>
                  <a:lnTo>
                    <a:pt x="10" y="2015"/>
                  </a:lnTo>
                  <a:lnTo>
                    <a:pt x="17" y="1990"/>
                  </a:lnTo>
                  <a:lnTo>
                    <a:pt x="25" y="1963"/>
                  </a:lnTo>
                  <a:lnTo>
                    <a:pt x="36" y="1934"/>
                  </a:lnTo>
                  <a:lnTo>
                    <a:pt x="52" y="1901"/>
                  </a:lnTo>
                  <a:lnTo>
                    <a:pt x="71" y="1866"/>
                  </a:lnTo>
                  <a:lnTo>
                    <a:pt x="81" y="1848"/>
                  </a:lnTo>
                  <a:lnTo>
                    <a:pt x="94" y="1828"/>
                  </a:lnTo>
                  <a:lnTo>
                    <a:pt x="107" y="1809"/>
                  </a:lnTo>
                  <a:lnTo>
                    <a:pt x="122" y="1788"/>
                  </a:lnTo>
                  <a:lnTo>
                    <a:pt x="138" y="1767"/>
                  </a:lnTo>
                  <a:lnTo>
                    <a:pt x="155" y="1746"/>
                  </a:lnTo>
                  <a:lnTo>
                    <a:pt x="174" y="1723"/>
                  </a:lnTo>
                  <a:lnTo>
                    <a:pt x="194" y="1701"/>
                  </a:lnTo>
                  <a:lnTo>
                    <a:pt x="215" y="1678"/>
                  </a:lnTo>
                  <a:lnTo>
                    <a:pt x="239" y="1654"/>
                  </a:lnTo>
                  <a:lnTo>
                    <a:pt x="264" y="1630"/>
                  </a:lnTo>
                  <a:lnTo>
                    <a:pt x="290" y="1606"/>
                  </a:lnTo>
                  <a:lnTo>
                    <a:pt x="290" y="1606"/>
                  </a:lnTo>
                  <a:lnTo>
                    <a:pt x="310" y="1588"/>
                  </a:lnTo>
                  <a:lnTo>
                    <a:pt x="332" y="1570"/>
                  </a:lnTo>
                  <a:lnTo>
                    <a:pt x="356" y="1552"/>
                  </a:lnTo>
                  <a:lnTo>
                    <a:pt x="380" y="1533"/>
                  </a:lnTo>
                  <a:lnTo>
                    <a:pt x="407" y="1515"/>
                  </a:lnTo>
                  <a:lnTo>
                    <a:pt x="435" y="1495"/>
                  </a:lnTo>
                  <a:lnTo>
                    <a:pt x="498" y="1455"/>
                  </a:lnTo>
                  <a:lnTo>
                    <a:pt x="568" y="1413"/>
                  </a:lnTo>
                  <a:lnTo>
                    <a:pt x="645" y="1368"/>
                  </a:lnTo>
                  <a:lnTo>
                    <a:pt x="732" y="1321"/>
                  </a:lnTo>
                  <a:lnTo>
                    <a:pt x="829" y="1270"/>
                  </a:lnTo>
                  <a:lnTo>
                    <a:pt x="829" y="1270"/>
                  </a:lnTo>
                  <a:lnTo>
                    <a:pt x="829" y="1270"/>
                  </a:lnTo>
                  <a:lnTo>
                    <a:pt x="856" y="1256"/>
                  </a:lnTo>
                  <a:lnTo>
                    <a:pt x="856" y="1256"/>
                  </a:lnTo>
                  <a:lnTo>
                    <a:pt x="932" y="1218"/>
                  </a:lnTo>
                  <a:lnTo>
                    <a:pt x="1003" y="1180"/>
                  </a:lnTo>
                  <a:lnTo>
                    <a:pt x="1070" y="1142"/>
                  </a:lnTo>
                  <a:lnTo>
                    <a:pt x="1132" y="1104"/>
                  </a:lnTo>
                  <a:lnTo>
                    <a:pt x="1190" y="1068"/>
                  </a:lnTo>
                  <a:lnTo>
                    <a:pt x="1243" y="1032"/>
                  </a:lnTo>
                  <a:lnTo>
                    <a:pt x="1293" y="996"/>
                  </a:lnTo>
                  <a:lnTo>
                    <a:pt x="1338" y="961"/>
                  </a:lnTo>
                  <a:lnTo>
                    <a:pt x="1380" y="927"/>
                  </a:lnTo>
                  <a:lnTo>
                    <a:pt x="1420" y="893"/>
                  </a:lnTo>
                  <a:lnTo>
                    <a:pt x="1455" y="859"/>
                  </a:lnTo>
                  <a:lnTo>
                    <a:pt x="1487" y="826"/>
                  </a:lnTo>
                  <a:lnTo>
                    <a:pt x="1516" y="794"/>
                  </a:lnTo>
                  <a:lnTo>
                    <a:pt x="1543" y="762"/>
                  </a:lnTo>
                  <a:lnTo>
                    <a:pt x="1567" y="731"/>
                  </a:lnTo>
                  <a:lnTo>
                    <a:pt x="1589" y="700"/>
                  </a:lnTo>
                  <a:lnTo>
                    <a:pt x="1589" y="700"/>
                  </a:lnTo>
                  <a:lnTo>
                    <a:pt x="1610" y="667"/>
                  </a:lnTo>
                  <a:lnTo>
                    <a:pt x="1627" y="640"/>
                  </a:lnTo>
                  <a:lnTo>
                    <a:pt x="1638" y="615"/>
                  </a:lnTo>
                  <a:lnTo>
                    <a:pt x="1646" y="593"/>
                  </a:lnTo>
                  <a:lnTo>
                    <a:pt x="1651" y="576"/>
                  </a:lnTo>
                  <a:lnTo>
                    <a:pt x="1654" y="560"/>
                  </a:lnTo>
                  <a:lnTo>
                    <a:pt x="1656" y="547"/>
                  </a:lnTo>
                  <a:lnTo>
                    <a:pt x="1657" y="535"/>
                  </a:lnTo>
                  <a:lnTo>
                    <a:pt x="1656" y="0"/>
                  </a:lnTo>
                  <a:lnTo>
                    <a:pt x="1656" y="0"/>
                  </a:lnTo>
                  <a:lnTo>
                    <a:pt x="1655" y="16"/>
                  </a:lnTo>
                  <a:lnTo>
                    <a:pt x="1654" y="29"/>
                  </a:lnTo>
                  <a:lnTo>
                    <a:pt x="1650" y="46"/>
                  </a:lnTo>
                  <a:lnTo>
                    <a:pt x="1646" y="65"/>
                  </a:lnTo>
                  <a:lnTo>
                    <a:pt x="1640" y="88"/>
                  </a:lnTo>
                  <a:lnTo>
                    <a:pt x="1632" y="114"/>
                  </a:lnTo>
                  <a:lnTo>
                    <a:pt x="1620" y="143"/>
                  </a:lnTo>
                  <a:lnTo>
                    <a:pt x="1605" y="175"/>
                  </a:lnTo>
                  <a:lnTo>
                    <a:pt x="1586" y="209"/>
                  </a:lnTo>
                  <a:lnTo>
                    <a:pt x="1575" y="227"/>
                  </a:lnTo>
                  <a:lnTo>
                    <a:pt x="1563" y="246"/>
                  </a:lnTo>
                  <a:lnTo>
                    <a:pt x="1549" y="265"/>
                  </a:lnTo>
                  <a:lnTo>
                    <a:pt x="1535" y="285"/>
                  </a:lnTo>
                  <a:lnTo>
                    <a:pt x="1518" y="306"/>
                  </a:lnTo>
                  <a:lnTo>
                    <a:pt x="1501" y="327"/>
                  </a:lnTo>
                  <a:lnTo>
                    <a:pt x="1482" y="349"/>
                  </a:lnTo>
                  <a:lnTo>
                    <a:pt x="1463" y="372"/>
                  </a:lnTo>
                  <a:lnTo>
                    <a:pt x="1441" y="394"/>
                  </a:lnTo>
                  <a:lnTo>
                    <a:pt x="1417" y="417"/>
                  </a:lnTo>
                  <a:lnTo>
                    <a:pt x="1393" y="442"/>
                  </a:lnTo>
                  <a:lnTo>
                    <a:pt x="1366" y="465"/>
                  </a:lnTo>
                  <a:lnTo>
                    <a:pt x="1366" y="465"/>
                  </a:lnTo>
                  <a:lnTo>
                    <a:pt x="1346" y="483"/>
                  </a:lnTo>
                  <a:lnTo>
                    <a:pt x="1325" y="501"/>
                  </a:lnTo>
                  <a:lnTo>
                    <a:pt x="1301" y="519"/>
                  </a:lnTo>
                  <a:lnTo>
                    <a:pt x="1276" y="538"/>
                  </a:lnTo>
                  <a:lnTo>
                    <a:pt x="1249" y="557"/>
                  </a:lnTo>
                  <a:lnTo>
                    <a:pt x="1221" y="577"/>
                  </a:lnTo>
                  <a:lnTo>
                    <a:pt x="1159" y="616"/>
                  </a:lnTo>
                  <a:lnTo>
                    <a:pt x="1089" y="658"/>
                  </a:lnTo>
                  <a:lnTo>
                    <a:pt x="1011" y="703"/>
                  </a:lnTo>
                  <a:lnTo>
                    <a:pt x="924" y="751"/>
                  </a:lnTo>
                  <a:lnTo>
                    <a:pt x="828" y="801"/>
                  </a:lnTo>
                  <a:lnTo>
                    <a:pt x="828" y="801"/>
                  </a:lnTo>
                  <a:lnTo>
                    <a:pt x="828" y="801"/>
                  </a:lnTo>
                  <a:lnTo>
                    <a:pt x="801" y="815"/>
                  </a:lnTo>
                  <a:lnTo>
                    <a:pt x="801" y="815"/>
                  </a:lnTo>
                  <a:lnTo>
                    <a:pt x="725" y="854"/>
                  </a:lnTo>
                  <a:lnTo>
                    <a:pt x="653" y="892"/>
                  </a:lnTo>
                  <a:lnTo>
                    <a:pt x="587" y="929"/>
                  </a:lnTo>
                  <a:lnTo>
                    <a:pt x="525" y="966"/>
                  </a:lnTo>
                  <a:lnTo>
                    <a:pt x="467" y="1003"/>
                  </a:lnTo>
                  <a:lnTo>
                    <a:pt x="413" y="1040"/>
                  </a:lnTo>
                  <a:lnTo>
                    <a:pt x="364" y="1076"/>
                  </a:lnTo>
                  <a:lnTo>
                    <a:pt x="319" y="1111"/>
                  </a:lnTo>
                  <a:lnTo>
                    <a:pt x="276" y="1145"/>
                  </a:lnTo>
                  <a:lnTo>
                    <a:pt x="237" y="1179"/>
                  </a:lnTo>
                  <a:lnTo>
                    <a:pt x="202" y="1212"/>
                  </a:lnTo>
                  <a:lnTo>
                    <a:pt x="170" y="1245"/>
                  </a:lnTo>
                  <a:lnTo>
                    <a:pt x="140" y="1278"/>
                  </a:lnTo>
                  <a:lnTo>
                    <a:pt x="113" y="1309"/>
                  </a:lnTo>
                  <a:lnTo>
                    <a:pt x="90" y="1341"/>
                  </a:lnTo>
                  <a:lnTo>
                    <a:pt x="68" y="1370"/>
                  </a:lnTo>
                  <a:lnTo>
                    <a:pt x="68" y="1370"/>
                  </a:lnTo>
                  <a:lnTo>
                    <a:pt x="46" y="1403"/>
                  </a:lnTo>
                  <a:lnTo>
                    <a:pt x="30" y="1432"/>
                  </a:lnTo>
                  <a:lnTo>
                    <a:pt x="19" y="1457"/>
                  </a:lnTo>
                  <a:lnTo>
                    <a:pt x="10" y="1478"/>
                  </a:lnTo>
                  <a:lnTo>
                    <a:pt x="5" y="1496"/>
                  </a:lnTo>
                  <a:lnTo>
                    <a:pt x="2" y="1512"/>
                  </a:lnTo>
                  <a:lnTo>
                    <a:pt x="1" y="1525"/>
                  </a:lnTo>
                  <a:lnTo>
                    <a:pt x="0" y="1536"/>
                  </a:lnTo>
                  <a:lnTo>
                    <a:pt x="1" y="2082"/>
                  </a:lnTo>
                  <a:close/>
                </a:path>
              </a:pathLst>
            </a:cu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37" name="Freeform 33">
              <a:extLst>
                <a:ext uri="{FF2B5EF4-FFF2-40B4-BE49-F238E27FC236}">
                  <a16:creationId xmlns:a16="http://schemas.microsoft.com/office/drawing/2014/main" id="{5B999A0E-D334-E442-AA1A-657EDE971E54}"/>
                </a:ext>
              </a:extLst>
            </p:cNvPr>
            <p:cNvSpPr>
              <a:spLocks/>
            </p:cNvSpPr>
            <p:nvPr/>
          </p:nvSpPr>
          <p:spPr bwMode="auto">
            <a:xfrm>
              <a:off x="5307672" y="2071729"/>
              <a:ext cx="766974" cy="1934339"/>
            </a:xfrm>
            <a:custGeom>
              <a:avLst/>
              <a:gdLst/>
              <a:ahLst/>
              <a:cxnLst>
                <a:cxn ang="0">
                  <a:pos x="0" y="1087"/>
                </a:cxn>
                <a:cxn ang="0">
                  <a:pos x="37" y="1060"/>
                </a:cxn>
                <a:cxn ang="0">
                  <a:pos x="93" y="1015"/>
                </a:cxn>
                <a:cxn ang="0">
                  <a:pos x="163" y="954"/>
                </a:cxn>
                <a:cxn ang="0">
                  <a:pos x="219" y="897"/>
                </a:cxn>
                <a:cxn ang="0">
                  <a:pos x="256" y="856"/>
                </a:cxn>
                <a:cxn ang="0">
                  <a:pos x="291" y="811"/>
                </a:cxn>
                <a:cxn ang="0">
                  <a:pos x="323" y="765"/>
                </a:cxn>
                <a:cxn ang="0">
                  <a:pos x="351" y="717"/>
                </a:cxn>
                <a:cxn ang="0">
                  <a:pos x="374" y="667"/>
                </a:cxn>
                <a:cxn ang="0">
                  <a:pos x="390" y="616"/>
                </a:cxn>
                <a:cxn ang="0">
                  <a:pos x="400" y="563"/>
                </a:cxn>
                <a:cxn ang="0">
                  <a:pos x="401" y="537"/>
                </a:cxn>
                <a:cxn ang="0">
                  <a:pos x="396" y="489"/>
                </a:cxn>
                <a:cxn ang="0">
                  <a:pos x="383" y="439"/>
                </a:cxn>
                <a:cxn ang="0">
                  <a:pos x="364" y="391"/>
                </a:cxn>
                <a:cxn ang="0">
                  <a:pos x="338" y="343"/>
                </a:cxn>
                <a:cxn ang="0">
                  <a:pos x="308" y="298"/>
                </a:cxn>
                <a:cxn ang="0">
                  <a:pos x="274" y="254"/>
                </a:cxn>
                <a:cxn ang="0">
                  <a:pos x="238" y="211"/>
                </a:cxn>
                <a:cxn ang="0">
                  <a:pos x="163" y="135"/>
                </a:cxn>
                <a:cxn ang="0">
                  <a:pos x="93" y="72"/>
                </a:cxn>
                <a:cxn ang="0">
                  <a:pos x="37" y="28"/>
                </a:cxn>
                <a:cxn ang="0">
                  <a:pos x="0" y="0"/>
                </a:cxn>
                <a:cxn ang="0">
                  <a:pos x="18" y="13"/>
                </a:cxn>
                <a:cxn ang="0">
                  <a:pos x="67" y="48"/>
                </a:cxn>
                <a:cxn ang="0">
                  <a:pos x="136" y="101"/>
                </a:cxn>
                <a:cxn ang="0">
                  <a:pos x="215" y="171"/>
                </a:cxn>
                <a:cxn ang="0">
                  <a:pos x="255" y="210"/>
                </a:cxn>
                <a:cxn ang="0">
                  <a:pos x="295" y="253"/>
                </a:cxn>
                <a:cxn ang="0">
                  <a:pos x="331" y="296"/>
                </a:cxn>
                <a:cxn ang="0">
                  <a:pos x="364" y="342"/>
                </a:cxn>
                <a:cxn ang="0">
                  <a:pos x="390" y="389"/>
                </a:cxn>
                <a:cxn ang="0">
                  <a:pos x="412" y="437"/>
                </a:cxn>
                <a:cxn ang="0">
                  <a:pos x="425" y="486"/>
                </a:cxn>
                <a:cxn ang="0">
                  <a:pos x="431" y="533"/>
                </a:cxn>
                <a:cxn ang="0">
                  <a:pos x="430" y="559"/>
                </a:cxn>
                <a:cxn ang="0">
                  <a:pos x="420" y="610"/>
                </a:cxn>
                <a:cxn ang="0">
                  <a:pos x="403" y="661"/>
                </a:cxn>
                <a:cxn ang="0">
                  <a:pos x="378" y="711"/>
                </a:cxn>
                <a:cxn ang="0">
                  <a:pos x="347" y="760"/>
                </a:cxn>
                <a:cxn ang="0">
                  <a:pos x="313" y="806"/>
                </a:cxn>
                <a:cxn ang="0">
                  <a:pos x="275" y="851"/>
                </a:cxn>
                <a:cxn ang="0">
                  <a:pos x="236" y="893"/>
                </a:cxn>
                <a:cxn ang="0">
                  <a:pos x="175" y="950"/>
                </a:cxn>
                <a:cxn ang="0">
                  <a:pos x="100" y="1013"/>
                </a:cxn>
                <a:cxn ang="0">
                  <a:pos x="40" y="1059"/>
                </a:cxn>
                <a:cxn ang="0">
                  <a:pos x="0" y="1087"/>
                </a:cxn>
              </a:cxnLst>
              <a:rect l="0" t="0" r="r" b="b"/>
              <a:pathLst>
                <a:path w="431" h="1087">
                  <a:moveTo>
                    <a:pt x="0" y="1087"/>
                  </a:moveTo>
                  <a:lnTo>
                    <a:pt x="0" y="1087"/>
                  </a:lnTo>
                  <a:lnTo>
                    <a:pt x="17" y="1074"/>
                  </a:lnTo>
                  <a:lnTo>
                    <a:pt x="37" y="1060"/>
                  </a:lnTo>
                  <a:lnTo>
                    <a:pt x="63" y="1040"/>
                  </a:lnTo>
                  <a:lnTo>
                    <a:pt x="93" y="1015"/>
                  </a:lnTo>
                  <a:lnTo>
                    <a:pt x="127" y="987"/>
                  </a:lnTo>
                  <a:lnTo>
                    <a:pt x="163" y="954"/>
                  </a:lnTo>
                  <a:lnTo>
                    <a:pt x="201" y="917"/>
                  </a:lnTo>
                  <a:lnTo>
                    <a:pt x="219" y="897"/>
                  </a:lnTo>
                  <a:lnTo>
                    <a:pt x="238" y="877"/>
                  </a:lnTo>
                  <a:lnTo>
                    <a:pt x="256" y="856"/>
                  </a:lnTo>
                  <a:lnTo>
                    <a:pt x="274" y="834"/>
                  </a:lnTo>
                  <a:lnTo>
                    <a:pt x="291" y="811"/>
                  </a:lnTo>
                  <a:lnTo>
                    <a:pt x="308" y="789"/>
                  </a:lnTo>
                  <a:lnTo>
                    <a:pt x="323" y="765"/>
                  </a:lnTo>
                  <a:lnTo>
                    <a:pt x="338" y="741"/>
                  </a:lnTo>
                  <a:lnTo>
                    <a:pt x="351" y="717"/>
                  </a:lnTo>
                  <a:lnTo>
                    <a:pt x="364" y="692"/>
                  </a:lnTo>
                  <a:lnTo>
                    <a:pt x="374" y="667"/>
                  </a:lnTo>
                  <a:lnTo>
                    <a:pt x="383" y="641"/>
                  </a:lnTo>
                  <a:lnTo>
                    <a:pt x="390" y="616"/>
                  </a:lnTo>
                  <a:lnTo>
                    <a:pt x="396" y="590"/>
                  </a:lnTo>
                  <a:lnTo>
                    <a:pt x="400" y="563"/>
                  </a:lnTo>
                  <a:lnTo>
                    <a:pt x="401" y="537"/>
                  </a:lnTo>
                  <a:lnTo>
                    <a:pt x="401" y="537"/>
                  </a:lnTo>
                  <a:lnTo>
                    <a:pt x="400" y="512"/>
                  </a:lnTo>
                  <a:lnTo>
                    <a:pt x="396" y="489"/>
                  </a:lnTo>
                  <a:lnTo>
                    <a:pt x="390" y="464"/>
                  </a:lnTo>
                  <a:lnTo>
                    <a:pt x="383" y="439"/>
                  </a:lnTo>
                  <a:lnTo>
                    <a:pt x="374" y="416"/>
                  </a:lnTo>
                  <a:lnTo>
                    <a:pt x="364" y="391"/>
                  </a:lnTo>
                  <a:lnTo>
                    <a:pt x="351" y="367"/>
                  </a:lnTo>
                  <a:lnTo>
                    <a:pt x="338" y="343"/>
                  </a:lnTo>
                  <a:lnTo>
                    <a:pt x="323" y="321"/>
                  </a:lnTo>
                  <a:lnTo>
                    <a:pt x="308" y="298"/>
                  </a:lnTo>
                  <a:lnTo>
                    <a:pt x="291" y="275"/>
                  </a:lnTo>
                  <a:lnTo>
                    <a:pt x="274" y="254"/>
                  </a:lnTo>
                  <a:lnTo>
                    <a:pt x="256" y="232"/>
                  </a:lnTo>
                  <a:lnTo>
                    <a:pt x="238" y="211"/>
                  </a:lnTo>
                  <a:lnTo>
                    <a:pt x="201" y="171"/>
                  </a:lnTo>
                  <a:lnTo>
                    <a:pt x="163" y="135"/>
                  </a:lnTo>
                  <a:lnTo>
                    <a:pt x="127" y="102"/>
                  </a:lnTo>
                  <a:lnTo>
                    <a:pt x="93" y="72"/>
                  </a:lnTo>
                  <a:lnTo>
                    <a:pt x="63" y="48"/>
                  </a:lnTo>
                  <a:lnTo>
                    <a:pt x="37" y="28"/>
                  </a:lnTo>
                  <a:lnTo>
                    <a:pt x="17" y="13"/>
                  </a:lnTo>
                  <a:lnTo>
                    <a:pt x="0" y="0"/>
                  </a:lnTo>
                  <a:lnTo>
                    <a:pt x="0" y="0"/>
                  </a:lnTo>
                  <a:lnTo>
                    <a:pt x="18" y="13"/>
                  </a:lnTo>
                  <a:lnTo>
                    <a:pt x="40" y="28"/>
                  </a:lnTo>
                  <a:lnTo>
                    <a:pt x="67" y="48"/>
                  </a:lnTo>
                  <a:lnTo>
                    <a:pt x="100" y="72"/>
                  </a:lnTo>
                  <a:lnTo>
                    <a:pt x="136" y="101"/>
                  </a:lnTo>
                  <a:lnTo>
                    <a:pt x="175" y="134"/>
                  </a:lnTo>
                  <a:lnTo>
                    <a:pt x="215" y="171"/>
                  </a:lnTo>
                  <a:lnTo>
                    <a:pt x="236" y="190"/>
                  </a:lnTo>
                  <a:lnTo>
                    <a:pt x="255" y="210"/>
                  </a:lnTo>
                  <a:lnTo>
                    <a:pt x="275" y="231"/>
                  </a:lnTo>
                  <a:lnTo>
                    <a:pt x="295" y="253"/>
                  </a:lnTo>
                  <a:lnTo>
                    <a:pt x="313" y="274"/>
                  </a:lnTo>
                  <a:lnTo>
                    <a:pt x="331" y="296"/>
                  </a:lnTo>
                  <a:lnTo>
                    <a:pt x="347" y="319"/>
                  </a:lnTo>
                  <a:lnTo>
                    <a:pt x="364" y="342"/>
                  </a:lnTo>
                  <a:lnTo>
                    <a:pt x="378" y="365"/>
                  </a:lnTo>
                  <a:lnTo>
                    <a:pt x="390" y="389"/>
                  </a:lnTo>
                  <a:lnTo>
                    <a:pt x="403" y="413"/>
                  </a:lnTo>
                  <a:lnTo>
                    <a:pt x="412" y="437"/>
                  </a:lnTo>
                  <a:lnTo>
                    <a:pt x="420" y="461"/>
                  </a:lnTo>
                  <a:lnTo>
                    <a:pt x="425" y="486"/>
                  </a:lnTo>
                  <a:lnTo>
                    <a:pt x="430" y="509"/>
                  </a:lnTo>
                  <a:lnTo>
                    <a:pt x="431" y="533"/>
                  </a:lnTo>
                  <a:lnTo>
                    <a:pt x="431" y="533"/>
                  </a:lnTo>
                  <a:lnTo>
                    <a:pt x="430" y="559"/>
                  </a:lnTo>
                  <a:lnTo>
                    <a:pt x="425" y="585"/>
                  </a:lnTo>
                  <a:lnTo>
                    <a:pt x="420" y="610"/>
                  </a:lnTo>
                  <a:lnTo>
                    <a:pt x="412" y="636"/>
                  </a:lnTo>
                  <a:lnTo>
                    <a:pt x="403" y="661"/>
                  </a:lnTo>
                  <a:lnTo>
                    <a:pt x="390" y="687"/>
                  </a:lnTo>
                  <a:lnTo>
                    <a:pt x="378" y="711"/>
                  </a:lnTo>
                  <a:lnTo>
                    <a:pt x="364" y="735"/>
                  </a:lnTo>
                  <a:lnTo>
                    <a:pt x="347" y="760"/>
                  </a:lnTo>
                  <a:lnTo>
                    <a:pt x="331" y="784"/>
                  </a:lnTo>
                  <a:lnTo>
                    <a:pt x="313" y="806"/>
                  </a:lnTo>
                  <a:lnTo>
                    <a:pt x="295" y="829"/>
                  </a:lnTo>
                  <a:lnTo>
                    <a:pt x="275" y="851"/>
                  </a:lnTo>
                  <a:lnTo>
                    <a:pt x="255" y="872"/>
                  </a:lnTo>
                  <a:lnTo>
                    <a:pt x="236" y="893"/>
                  </a:lnTo>
                  <a:lnTo>
                    <a:pt x="215" y="912"/>
                  </a:lnTo>
                  <a:lnTo>
                    <a:pt x="175" y="950"/>
                  </a:lnTo>
                  <a:lnTo>
                    <a:pt x="136" y="984"/>
                  </a:lnTo>
                  <a:lnTo>
                    <a:pt x="100" y="1013"/>
                  </a:lnTo>
                  <a:lnTo>
                    <a:pt x="67" y="1038"/>
                  </a:lnTo>
                  <a:lnTo>
                    <a:pt x="40" y="1059"/>
                  </a:lnTo>
                  <a:lnTo>
                    <a:pt x="18" y="1074"/>
                  </a:lnTo>
                  <a:lnTo>
                    <a:pt x="0" y="1087"/>
                  </a:lnTo>
                  <a:lnTo>
                    <a:pt x="0" y="1087"/>
                  </a:lnTo>
                  <a:close/>
                </a:path>
              </a:pathLst>
            </a:cu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38" name="Freeform 39">
              <a:extLst>
                <a:ext uri="{FF2B5EF4-FFF2-40B4-BE49-F238E27FC236}">
                  <a16:creationId xmlns:a16="http://schemas.microsoft.com/office/drawing/2014/main" id="{BDE8B576-4898-4447-9ED5-309F80287FBB}"/>
                </a:ext>
              </a:extLst>
            </p:cNvPr>
            <p:cNvSpPr>
              <a:spLocks/>
            </p:cNvSpPr>
            <p:nvPr/>
          </p:nvSpPr>
          <p:spPr bwMode="auto">
            <a:xfrm>
              <a:off x="3124200" y="5645005"/>
              <a:ext cx="766974" cy="1042799"/>
            </a:xfrm>
            <a:custGeom>
              <a:avLst/>
              <a:gdLst/>
              <a:ahLst/>
              <a:cxnLst>
                <a:cxn ang="0">
                  <a:pos x="33" y="586"/>
                </a:cxn>
                <a:cxn ang="0">
                  <a:pos x="33" y="586"/>
                </a:cxn>
                <a:cxn ang="0">
                  <a:pos x="31" y="567"/>
                </a:cxn>
                <a:cxn ang="0">
                  <a:pos x="31" y="549"/>
                </a:cxn>
                <a:cxn ang="0">
                  <a:pos x="31" y="549"/>
                </a:cxn>
                <a:cxn ang="0">
                  <a:pos x="32" y="523"/>
                </a:cxn>
                <a:cxn ang="0">
                  <a:pos x="35" y="497"/>
                </a:cxn>
                <a:cxn ang="0">
                  <a:pos x="40" y="470"/>
                </a:cxn>
                <a:cxn ang="0">
                  <a:pos x="47" y="444"/>
                </a:cxn>
                <a:cxn ang="0">
                  <a:pos x="57" y="420"/>
                </a:cxn>
                <a:cxn ang="0">
                  <a:pos x="67" y="394"/>
                </a:cxn>
                <a:cxn ang="0">
                  <a:pos x="79" y="369"/>
                </a:cxn>
                <a:cxn ang="0">
                  <a:pos x="93" y="344"/>
                </a:cxn>
                <a:cxn ang="0">
                  <a:pos x="108" y="321"/>
                </a:cxn>
                <a:cxn ang="0">
                  <a:pos x="124" y="297"/>
                </a:cxn>
                <a:cxn ang="0">
                  <a:pos x="140" y="274"/>
                </a:cxn>
                <a:cxn ang="0">
                  <a:pos x="158" y="252"/>
                </a:cxn>
                <a:cxn ang="0">
                  <a:pos x="175" y="230"/>
                </a:cxn>
                <a:cxn ang="0">
                  <a:pos x="194" y="209"/>
                </a:cxn>
                <a:cxn ang="0">
                  <a:pos x="212" y="189"/>
                </a:cxn>
                <a:cxn ang="0">
                  <a:pos x="231" y="169"/>
                </a:cxn>
                <a:cxn ang="0">
                  <a:pos x="268" y="132"/>
                </a:cxn>
                <a:cxn ang="0">
                  <a:pos x="304" y="99"/>
                </a:cxn>
                <a:cxn ang="0">
                  <a:pos x="338" y="70"/>
                </a:cxn>
                <a:cxn ang="0">
                  <a:pos x="368" y="47"/>
                </a:cxn>
                <a:cxn ang="0">
                  <a:pos x="394" y="26"/>
                </a:cxn>
                <a:cxn ang="0">
                  <a:pos x="413" y="12"/>
                </a:cxn>
                <a:cxn ang="0">
                  <a:pos x="431" y="0"/>
                </a:cxn>
                <a:cxn ang="0">
                  <a:pos x="431" y="0"/>
                </a:cxn>
                <a:cxn ang="0">
                  <a:pos x="412" y="13"/>
                </a:cxn>
                <a:cxn ang="0">
                  <a:pos x="392" y="27"/>
                </a:cxn>
                <a:cxn ang="0">
                  <a:pos x="364" y="48"/>
                </a:cxn>
                <a:cxn ang="0">
                  <a:pos x="331" y="72"/>
                </a:cxn>
                <a:cxn ang="0">
                  <a:pos x="295" y="102"/>
                </a:cxn>
                <a:cxn ang="0">
                  <a:pos x="256" y="136"/>
                </a:cxn>
                <a:cxn ang="0">
                  <a:pos x="215" y="173"/>
                </a:cxn>
                <a:cxn ang="0">
                  <a:pos x="196" y="193"/>
                </a:cxn>
                <a:cxn ang="0">
                  <a:pos x="175" y="214"/>
                </a:cxn>
                <a:cxn ang="0">
                  <a:pos x="156" y="235"/>
                </a:cxn>
                <a:cxn ang="0">
                  <a:pos x="137" y="257"/>
                </a:cxn>
                <a:cxn ang="0">
                  <a:pos x="119" y="280"/>
                </a:cxn>
                <a:cxn ang="0">
                  <a:pos x="100" y="303"/>
                </a:cxn>
                <a:cxn ang="0">
                  <a:pos x="84" y="327"/>
                </a:cxn>
                <a:cxn ang="0">
                  <a:pos x="68" y="351"/>
                </a:cxn>
                <a:cxn ang="0">
                  <a:pos x="54" y="375"/>
                </a:cxn>
                <a:cxn ang="0">
                  <a:pos x="40" y="400"/>
                </a:cxn>
                <a:cxn ang="0">
                  <a:pos x="29" y="425"/>
                </a:cxn>
                <a:cxn ang="0">
                  <a:pos x="19" y="451"/>
                </a:cxn>
                <a:cxn ang="0">
                  <a:pos x="11" y="475"/>
                </a:cxn>
                <a:cxn ang="0">
                  <a:pos x="5" y="501"/>
                </a:cxn>
                <a:cxn ang="0">
                  <a:pos x="2" y="527"/>
                </a:cxn>
                <a:cxn ang="0">
                  <a:pos x="0" y="553"/>
                </a:cxn>
                <a:cxn ang="0">
                  <a:pos x="0" y="553"/>
                </a:cxn>
                <a:cxn ang="0">
                  <a:pos x="1" y="569"/>
                </a:cxn>
                <a:cxn ang="0">
                  <a:pos x="3" y="586"/>
                </a:cxn>
                <a:cxn ang="0">
                  <a:pos x="33" y="586"/>
                </a:cxn>
              </a:cxnLst>
              <a:rect l="0" t="0" r="r" b="b"/>
              <a:pathLst>
                <a:path w="431" h="586">
                  <a:moveTo>
                    <a:pt x="33" y="586"/>
                  </a:moveTo>
                  <a:lnTo>
                    <a:pt x="33" y="586"/>
                  </a:lnTo>
                  <a:lnTo>
                    <a:pt x="31" y="567"/>
                  </a:lnTo>
                  <a:lnTo>
                    <a:pt x="31" y="549"/>
                  </a:lnTo>
                  <a:lnTo>
                    <a:pt x="31" y="549"/>
                  </a:lnTo>
                  <a:lnTo>
                    <a:pt x="32" y="523"/>
                  </a:lnTo>
                  <a:lnTo>
                    <a:pt x="35" y="497"/>
                  </a:lnTo>
                  <a:lnTo>
                    <a:pt x="40" y="470"/>
                  </a:lnTo>
                  <a:lnTo>
                    <a:pt x="47" y="444"/>
                  </a:lnTo>
                  <a:lnTo>
                    <a:pt x="57" y="420"/>
                  </a:lnTo>
                  <a:lnTo>
                    <a:pt x="67" y="394"/>
                  </a:lnTo>
                  <a:lnTo>
                    <a:pt x="79" y="369"/>
                  </a:lnTo>
                  <a:lnTo>
                    <a:pt x="93" y="344"/>
                  </a:lnTo>
                  <a:lnTo>
                    <a:pt x="108" y="321"/>
                  </a:lnTo>
                  <a:lnTo>
                    <a:pt x="124" y="297"/>
                  </a:lnTo>
                  <a:lnTo>
                    <a:pt x="140" y="274"/>
                  </a:lnTo>
                  <a:lnTo>
                    <a:pt x="158" y="252"/>
                  </a:lnTo>
                  <a:lnTo>
                    <a:pt x="175" y="230"/>
                  </a:lnTo>
                  <a:lnTo>
                    <a:pt x="194" y="209"/>
                  </a:lnTo>
                  <a:lnTo>
                    <a:pt x="212" y="189"/>
                  </a:lnTo>
                  <a:lnTo>
                    <a:pt x="231" y="169"/>
                  </a:lnTo>
                  <a:lnTo>
                    <a:pt x="268" y="132"/>
                  </a:lnTo>
                  <a:lnTo>
                    <a:pt x="304" y="99"/>
                  </a:lnTo>
                  <a:lnTo>
                    <a:pt x="338" y="70"/>
                  </a:lnTo>
                  <a:lnTo>
                    <a:pt x="368" y="47"/>
                  </a:lnTo>
                  <a:lnTo>
                    <a:pt x="394" y="26"/>
                  </a:lnTo>
                  <a:lnTo>
                    <a:pt x="413" y="12"/>
                  </a:lnTo>
                  <a:lnTo>
                    <a:pt x="431" y="0"/>
                  </a:lnTo>
                  <a:lnTo>
                    <a:pt x="431" y="0"/>
                  </a:lnTo>
                  <a:lnTo>
                    <a:pt x="412" y="13"/>
                  </a:lnTo>
                  <a:lnTo>
                    <a:pt x="392" y="27"/>
                  </a:lnTo>
                  <a:lnTo>
                    <a:pt x="364" y="48"/>
                  </a:lnTo>
                  <a:lnTo>
                    <a:pt x="331" y="72"/>
                  </a:lnTo>
                  <a:lnTo>
                    <a:pt x="295" y="102"/>
                  </a:lnTo>
                  <a:lnTo>
                    <a:pt x="256" y="136"/>
                  </a:lnTo>
                  <a:lnTo>
                    <a:pt x="215" y="173"/>
                  </a:lnTo>
                  <a:lnTo>
                    <a:pt x="196" y="193"/>
                  </a:lnTo>
                  <a:lnTo>
                    <a:pt x="175" y="214"/>
                  </a:lnTo>
                  <a:lnTo>
                    <a:pt x="156" y="235"/>
                  </a:lnTo>
                  <a:lnTo>
                    <a:pt x="137" y="257"/>
                  </a:lnTo>
                  <a:lnTo>
                    <a:pt x="119" y="280"/>
                  </a:lnTo>
                  <a:lnTo>
                    <a:pt x="100" y="303"/>
                  </a:lnTo>
                  <a:lnTo>
                    <a:pt x="84" y="327"/>
                  </a:lnTo>
                  <a:lnTo>
                    <a:pt x="68" y="351"/>
                  </a:lnTo>
                  <a:lnTo>
                    <a:pt x="54" y="375"/>
                  </a:lnTo>
                  <a:lnTo>
                    <a:pt x="40" y="400"/>
                  </a:lnTo>
                  <a:lnTo>
                    <a:pt x="29" y="425"/>
                  </a:lnTo>
                  <a:lnTo>
                    <a:pt x="19" y="451"/>
                  </a:lnTo>
                  <a:lnTo>
                    <a:pt x="11" y="475"/>
                  </a:lnTo>
                  <a:lnTo>
                    <a:pt x="5" y="501"/>
                  </a:lnTo>
                  <a:lnTo>
                    <a:pt x="2" y="527"/>
                  </a:lnTo>
                  <a:lnTo>
                    <a:pt x="0" y="553"/>
                  </a:lnTo>
                  <a:lnTo>
                    <a:pt x="0" y="553"/>
                  </a:lnTo>
                  <a:lnTo>
                    <a:pt x="1" y="569"/>
                  </a:lnTo>
                  <a:lnTo>
                    <a:pt x="3" y="586"/>
                  </a:lnTo>
                  <a:lnTo>
                    <a:pt x="33" y="586"/>
                  </a:lnTo>
                  <a:close/>
                </a:path>
              </a:pathLst>
            </a:cu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grpSp>
      <p:grpSp>
        <p:nvGrpSpPr>
          <p:cNvPr id="40" name="Group 64">
            <a:extLst>
              <a:ext uri="{FF2B5EF4-FFF2-40B4-BE49-F238E27FC236}">
                <a16:creationId xmlns:a16="http://schemas.microsoft.com/office/drawing/2014/main" id="{FC124F1F-F1AF-D446-A38A-A169C8EAA8DA}"/>
              </a:ext>
            </a:extLst>
          </p:cNvPr>
          <p:cNvGrpSpPr/>
          <p:nvPr/>
        </p:nvGrpSpPr>
        <p:grpSpPr>
          <a:xfrm>
            <a:off x="4649980" y="219248"/>
            <a:ext cx="2948666" cy="4621414"/>
            <a:chOff x="3125980" y="219248"/>
            <a:chExt cx="2948666" cy="4621414"/>
          </a:xfrm>
          <a:gradFill>
            <a:gsLst>
              <a:gs pos="0">
                <a:schemeClr val="accent1">
                  <a:lumMod val="20000"/>
                  <a:lumOff val="80000"/>
                </a:schemeClr>
              </a:gs>
              <a:gs pos="35000">
                <a:schemeClr val="accent1">
                  <a:lumMod val="40000"/>
                  <a:lumOff val="60000"/>
                </a:schemeClr>
              </a:gs>
              <a:gs pos="68000">
                <a:schemeClr val="accent1">
                  <a:lumMod val="60000"/>
                  <a:lumOff val="40000"/>
                </a:schemeClr>
              </a:gs>
              <a:gs pos="83000">
                <a:schemeClr val="accent1">
                  <a:lumMod val="75000"/>
                </a:schemeClr>
              </a:gs>
              <a:gs pos="100000">
                <a:schemeClr val="accent1">
                  <a:lumMod val="30000"/>
                  <a:lumOff val="70000"/>
                </a:schemeClr>
              </a:gs>
            </a:gsLst>
            <a:lin ang="5400000" scaled="1"/>
          </a:gradFill>
        </p:grpSpPr>
        <p:sp>
          <p:nvSpPr>
            <p:cNvPr id="41" name="Freeform 28">
              <a:extLst>
                <a:ext uri="{FF2B5EF4-FFF2-40B4-BE49-F238E27FC236}">
                  <a16:creationId xmlns:a16="http://schemas.microsoft.com/office/drawing/2014/main" id="{0CFB0BAF-8EE3-0046-9334-AF74BFA1F3D9}"/>
                </a:ext>
              </a:extLst>
            </p:cNvPr>
            <p:cNvSpPr>
              <a:spLocks/>
            </p:cNvSpPr>
            <p:nvPr/>
          </p:nvSpPr>
          <p:spPr bwMode="auto">
            <a:xfrm>
              <a:off x="3127758" y="226366"/>
              <a:ext cx="2946886" cy="3703182"/>
            </a:xfrm>
            <a:custGeom>
              <a:avLst/>
              <a:gdLst/>
              <a:ahLst/>
              <a:cxnLst>
                <a:cxn ang="0">
                  <a:pos x="1655" y="17"/>
                </a:cxn>
                <a:cxn ang="0">
                  <a:pos x="1646" y="67"/>
                </a:cxn>
                <a:cxn ang="0">
                  <a:pos x="1620" y="148"/>
                </a:cxn>
                <a:cxn ang="0">
                  <a:pos x="1574" y="234"/>
                </a:cxn>
                <a:cxn ang="0">
                  <a:pos x="1534" y="294"/>
                </a:cxn>
                <a:cxn ang="0">
                  <a:pos x="1482" y="358"/>
                </a:cxn>
                <a:cxn ang="0">
                  <a:pos x="1418" y="427"/>
                </a:cxn>
                <a:cxn ang="0">
                  <a:pos x="1366" y="475"/>
                </a:cxn>
                <a:cxn ang="0">
                  <a:pos x="1300" y="529"/>
                </a:cxn>
                <a:cxn ang="0">
                  <a:pos x="1221" y="586"/>
                </a:cxn>
                <a:cxn ang="0">
                  <a:pos x="1010" y="713"/>
                </a:cxn>
                <a:cxn ang="0">
                  <a:pos x="828" y="811"/>
                </a:cxn>
                <a:cxn ang="0">
                  <a:pos x="800" y="825"/>
                </a:cxn>
                <a:cxn ang="0">
                  <a:pos x="586" y="939"/>
                </a:cxn>
                <a:cxn ang="0">
                  <a:pos x="412" y="1050"/>
                </a:cxn>
                <a:cxn ang="0">
                  <a:pos x="275" y="1155"/>
                </a:cxn>
                <a:cxn ang="0">
                  <a:pos x="169" y="1255"/>
                </a:cxn>
                <a:cxn ang="0">
                  <a:pos x="89" y="1351"/>
                </a:cxn>
                <a:cxn ang="0">
                  <a:pos x="45" y="1413"/>
                </a:cxn>
                <a:cxn ang="0">
                  <a:pos x="9" y="1488"/>
                </a:cxn>
                <a:cxn ang="0">
                  <a:pos x="0" y="1535"/>
                </a:cxn>
                <a:cxn ang="0">
                  <a:pos x="0" y="2081"/>
                </a:cxn>
                <a:cxn ang="0">
                  <a:pos x="5" y="2036"/>
                </a:cxn>
                <a:cxn ang="0">
                  <a:pos x="25" y="1967"/>
                </a:cxn>
                <a:cxn ang="0">
                  <a:pos x="70" y="1872"/>
                </a:cxn>
                <a:cxn ang="0">
                  <a:pos x="106" y="1816"/>
                </a:cxn>
                <a:cxn ang="0">
                  <a:pos x="155" y="1755"/>
                </a:cxn>
                <a:cxn ang="0">
                  <a:pos x="214" y="1688"/>
                </a:cxn>
                <a:cxn ang="0">
                  <a:pos x="290" y="1616"/>
                </a:cxn>
                <a:cxn ang="0">
                  <a:pos x="332" y="1580"/>
                </a:cxn>
                <a:cxn ang="0">
                  <a:pos x="406" y="1525"/>
                </a:cxn>
                <a:cxn ang="0">
                  <a:pos x="567" y="1423"/>
                </a:cxn>
                <a:cxn ang="0">
                  <a:pos x="828" y="1280"/>
                </a:cxn>
                <a:cxn ang="0">
                  <a:pos x="856" y="1266"/>
                </a:cxn>
                <a:cxn ang="0">
                  <a:pos x="1003" y="1190"/>
                </a:cxn>
                <a:cxn ang="0">
                  <a:pos x="1189" y="1078"/>
                </a:cxn>
                <a:cxn ang="0">
                  <a:pos x="1338" y="971"/>
                </a:cxn>
                <a:cxn ang="0">
                  <a:pos x="1454" y="869"/>
                </a:cxn>
                <a:cxn ang="0">
                  <a:pos x="1542" y="772"/>
                </a:cxn>
                <a:cxn ang="0">
                  <a:pos x="1589" y="710"/>
                </a:cxn>
                <a:cxn ang="0">
                  <a:pos x="1638" y="625"/>
                </a:cxn>
                <a:cxn ang="0">
                  <a:pos x="1654" y="570"/>
                </a:cxn>
                <a:cxn ang="0">
                  <a:pos x="1656" y="0"/>
                </a:cxn>
              </a:cxnLst>
              <a:rect l="0" t="0" r="r" b="b"/>
              <a:pathLst>
                <a:path w="1656" h="2081">
                  <a:moveTo>
                    <a:pt x="1656" y="0"/>
                  </a:moveTo>
                  <a:lnTo>
                    <a:pt x="1656" y="0"/>
                  </a:lnTo>
                  <a:lnTo>
                    <a:pt x="1655" y="17"/>
                  </a:lnTo>
                  <a:lnTo>
                    <a:pt x="1653" y="30"/>
                  </a:lnTo>
                  <a:lnTo>
                    <a:pt x="1650" y="47"/>
                  </a:lnTo>
                  <a:lnTo>
                    <a:pt x="1646" y="67"/>
                  </a:lnTo>
                  <a:lnTo>
                    <a:pt x="1640" y="91"/>
                  </a:lnTo>
                  <a:lnTo>
                    <a:pt x="1631" y="118"/>
                  </a:lnTo>
                  <a:lnTo>
                    <a:pt x="1620" y="148"/>
                  </a:lnTo>
                  <a:lnTo>
                    <a:pt x="1604" y="181"/>
                  </a:lnTo>
                  <a:lnTo>
                    <a:pt x="1586" y="216"/>
                  </a:lnTo>
                  <a:lnTo>
                    <a:pt x="1574" y="234"/>
                  </a:lnTo>
                  <a:lnTo>
                    <a:pt x="1562" y="254"/>
                  </a:lnTo>
                  <a:lnTo>
                    <a:pt x="1548" y="273"/>
                  </a:lnTo>
                  <a:lnTo>
                    <a:pt x="1534" y="294"/>
                  </a:lnTo>
                  <a:lnTo>
                    <a:pt x="1519" y="315"/>
                  </a:lnTo>
                  <a:lnTo>
                    <a:pt x="1501" y="336"/>
                  </a:lnTo>
                  <a:lnTo>
                    <a:pt x="1482" y="358"/>
                  </a:lnTo>
                  <a:lnTo>
                    <a:pt x="1462" y="380"/>
                  </a:lnTo>
                  <a:lnTo>
                    <a:pt x="1440" y="403"/>
                  </a:lnTo>
                  <a:lnTo>
                    <a:pt x="1418" y="427"/>
                  </a:lnTo>
                  <a:lnTo>
                    <a:pt x="1393" y="451"/>
                  </a:lnTo>
                  <a:lnTo>
                    <a:pt x="1366" y="475"/>
                  </a:lnTo>
                  <a:lnTo>
                    <a:pt x="1366" y="475"/>
                  </a:lnTo>
                  <a:lnTo>
                    <a:pt x="1345" y="493"/>
                  </a:lnTo>
                  <a:lnTo>
                    <a:pt x="1324" y="511"/>
                  </a:lnTo>
                  <a:lnTo>
                    <a:pt x="1300" y="529"/>
                  </a:lnTo>
                  <a:lnTo>
                    <a:pt x="1275" y="547"/>
                  </a:lnTo>
                  <a:lnTo>
                    <a:pt x="1248" y="567"/>
                  </a:lnTo>
                  <a:lnTo>
                    <a:pt x="1221" y="586"/>
                  </a:lnTo>
                  <a:lnTo>
                    <a:pt x="1159" y="626"/>
                  </a:lnTo>
                  <a:lnTo>
                    <a:pt x="1089" y="668"/>
                  </a:lnTo>
                  <a:lnTo>
                    <a:pt x="1010" y="713"/>
                  </a:lnTo>
                  <a:lnTo>
                    <a:pt x="924" y="761"/>
                  </a:lnTo>
                  <a:lnTo>
                    <a:pt x="828" y="811"/>
                  </a:lnTo>
                  <a:lnTo>
                    <a:pt x="828" y="811"/>
                  </a:lnTo>
                  <a:lnTo>
                    <a:pt x="828" y="811"/>
                  </a:lnTo>
                  <a:lnTo>
                    <a:pt x="800" y="825"/>
                  </a:lnTo>
                  <a:lnTo>
                    <a:pt x="800" y="825"/>
                  </a:lnTo>
                  <a:lnTo>
                    <a:pt x="724" y="864"/>
                  </a:lnTo>
                  <a:lnTo>
                    <a:pt x="653" y="902"/>
                  </a:lnTo>
                  <a:lnTo>
                    <a:pt x="586" y="939"/>
                  </a:lnTo>
                  <a:lnTo>
                    <a:pt x="524" y="976"/>
                  </a:lnTo>
                  <a:lnTo>
                    <a:pt x="466" y="1013"/>
                  </a:lnTo>
                  <a:lnTo>
                    <a:pt x="412" y="1050"/>
                  </a:lnTo>
                  <a:lnTo>
                    <a:pt x="363" y="1086"/>
                  </a:lnTo>
                  <a:lnTo>
                    <a:pt x="318" y="1121"/>
                  </a:lnTo>
                  <a:lnTo>
                    <a:pt x="275" y="1155"/>
                  </a:lnTo>
                  <a:lnTo>
                    <a:pt x="237" y="1189"/>
                  </a:lnTo>
                  <a:lnTo>
                    <a:pt x="201" y="1222"/>
                  </a:lnTo>
                  <a:lnTo>
                    <a:pt x="169" y="1255"/>
                  </a:lnTo>
                  <a:lnTo>
                    <a:pt x="140" y="1288"/>
                  </a:lnTo>
                  <a:lnTo>
                    <a:pt x="113" y="1319"/>
                  </a:lnTo>
                  <a:lnTo>
                    <a:pt x="89" y="1351"/>
                  </a:lnTo>
                  <a:lnTo>
                    <a:pt x="67" y="1380"/>
                  </a:lnTo>
                  <a:lnTo>
                    <a:pt x="67" y="1380"/>
                  </a:lnTo>
                  <a:lnTo>
                    <a:pt x="45" y="1413"/>
                  </a:lnTo>
                  <a:lnTo>
                    <a:pt x="29" y="1442"/>
                  </a:lnTo>
                  <a:lnTo>
                    <a:pt x="18" y="1467"/>
                  </a:lnTo>
                  <a:lnTo>
                    <a:pt x="9" y="1488"/>
                  </a:lnTo>
                  <a:lnTo>
                    <a:pt x="5" y="1506"/>
                  </a:lnTo>
                  <a:lnTo>
                    <a:pt x="2" y="1522"/>
                  </a:lnTo>
                  <a:lnTo>
                    <a:pt x="0" y="1535"/>
                  </a:lnTo>
                  <a:lnTo>
                    <a:pt x="0" y="1546"/>
                  </a:lnTo>
                  <a:lnTo>
                    <a:pt x="0" y="2081"/>
                  </a:lnTo>
                  <a:lnTo>
                    <a:pt x="0" y="2081"/>
                  </a:lnTo>
                  <a:lnTo>
                    <a:pt x="1" y="2065"/>
                  </a:lnTo>
                  <a:lnTo>
                    <a:pt x="2" y="2052"/>
                  </a:lnTo>
                  <a:lnTo>
                    <a:pt x="5" y="2036"/>
                  </a:lnTo>
                  <a:lnTo>
                    <a:pt x="9" y="2016"/>
                  </a:lnTo>
                  <a:lnTo>
                    <a:pt x="16" y="1994"/>
                  </a:lnTo>
                  <a:lnTo>
                    <a:pt x="25" y="1967"/>
                  </a:lnTo>
                  <a:lnTo>
                    <a:pt x="36" y="1938"/>
                  </a:lnTo>
                  <a:lnTo>
                    <a:pt x="52" y="1907"/>
                  </a:lnTo>
                  <a:lnTo>
                    <a:pt x="70" y="1872"/>
                  </a:lnTo>
                  <a:lnTo>
                    <a:pt x="82" y="1855"/>
                  </a:lnTo>
                  <a:lnTo>
                    <a:pt x="93" y="1836"/>
                  </a:lnTo>
                  <a:lnTo>
                    <a:pt x="106" y="1816"/>
                  </a:lnTo>
                  <a:lnTo>
                    <a:pt x="122" y="1796"/>
                  </a:lnTo>
                  <a:lnTo>
                    <a:pt x="137" y="1775"/>
                  </a:lnTo>
                  <a:lnTo>
                    <a:pt x="155" y="1755"/>
                  </a:lnTo>
                  <a:lnTo>
                    <a:pt x="173" y="1733"/>
                  </a:lnTo>
                  <a:lnTo>
                    <a:pt x="193" y="1710"/>
                  </a:lnTo>
                  <a:lnTo>
                    <a:pt x="214" y="1688"/>
                  </a:lnTo>
                  <a:lnTo>
                    <a:pt x="238" y="1664"/>
                  </a:lnTo>
                  <a:lnTo>
                    <a:pt x="263" y="1640"/>
                  </a:lnTo>
                  <a:lnTo>
                    <a:pt x="290" y="1616"/>
                  </a:lnTo>
                  <a:lnTo>
                    <a:pt x="290" y="1616"/>
                  </a:lnTo>
                  <a:lnTo>
                    <a:pt x="309" y="1598"/>
                  </a:lnTo>
                  <a:lnTo>
                    <a:pt x="332" y="1580"/>
                  </a:lnTo>
                  <a:lnTo>
                    <a:pt x="355" y="1562"/>
                  </a:lnTo>
                  <a:lnTo>
                    <a:pt x="379" y="1543"/>
                  </a:lnTo>
                  <a:lnTo>
                    <a:pt x="406" y="1525"/>
                  </a:lnTo>
                  <a:lnTo>
                    <a:pt x="435" y="1505"/>
                  </a:lnTo>
                  <a:lnTo>
                    <a:pt x="497" y="1465"/>
                  </a:lnTo>
                  <a:lnTo>
                    <a:pt x="567" y="1423"/>
                  </a:lnTo>
                  <a:lnTo>
                    <a:pt x="645" y="1378"/>
                  </a:lnTo>
                  <a:lnTo>
                    <a:pt x="732" y="1331"/>
                  </a:lnTo>
                  <a:lnTo>
                    <a:pt x="828" y="1280"/>
                  </a:lnTo>
                  <a:lnTo>
                    <a:pt x="828" y="1280"/>
                  </a:lnTo>
                  <a:lnTo>
                    <a:pt x="828" y="1280"/>
                  </a:lnTo>
                  <a:lnTo>
                    <a:pt x="856" y="1266"/>
                  </a:lnTo>
                  <a:lnTo>
                    <a:pt x="856" y="1266"/>
                  </a:lnTo>
                  <a:lnTo>
                    <a:pt x="932" y="1228"/>
                  </a:lnTo>
                  <a:lnTo>
                    <a:pt x="1003" y="1190"/>
                  </a:lnTo>
                  <a:lnTo>
                    <a:pt x="1069" y="1152"/>
                  </a:lnTo>
                  <a:lnTo>
                    <a:pt x="1132" y="1114"/>
                  </a:lnTo>
                  <a:lnTo>
                    <a:pt x="1189" y="1078"/>
                  </a:lnTo>
                  <a:lnTo>
                    <a:pt x="1242" y="1042"/>
                  </a:lnTo>
                  <a:lnTo>
                    <a:pt x="1292" y="1006"/>
                  </a:lnTo>
                  <a:lnTo>
                    <a:pt x="1338" y="971"/>
                  </a:lnTo>
                  <a:lnTo>
                    <a:pt x="1379" y="937"/>
                  </a:lnTo>
                  <a:lnTo>
                    <a:pt x="1419" y="903"/>
                  </a:lnTo>
                  <a:lnTo>
                    <a:pt x="1454" y="869"/>
                  </a:lnTo>
                  <a:lnTo>
                    <a:pt x="1487" y="836"/>
                  </a:lnTo>
                  <a:lnTo>
                    <a:pt x="1515" y="804"/>
                  </a:lnTo>
                  <a:lnTo>
                    <a:pt x="1542" y="772"/>
                  </a:lnTo>
                  <a:lnTo>
                    <a:pt x="1566" y="741"/>
                  </a:lnTo>
                  <a:lnTo>
                    <a:pt x="1589" y="710"/>
                  </a:lnTo>
                  <a:lnTo>
                    <a:pt x="1589" y="710"/>
                  </a:lnTo>
                  <a:lnTo>
                    <a:pt x="1609" y="677"/>
                  </a:lnTo>
                  <a:lnTo>
                    <a:pt x="1626" y="650"/>
                  </a:lnTo>
                  <a:lnTo>
                    <a:pt x="1638" y="625"/>
                  </a:lnTo>
                  <a:lnTo>
                    <a:pt x="1645" y="603"/>
                  </a:lnTo>
                  <a:lnTo>
                    <a:pt x="1650" y="586"/>
                  </a:lnTo>
                  <a:lnTo>
                    <a:pt x="1654" y="570"/>
                  </a:lnTo>
                  <a:lnTo>
                    <a:pt x="1655" y="557"/>
                  </a:lnTo>
                  <a:lnTo>
                    <a:pt x="1656" y="545"/>
                  </a:lnTo>
                  <a:lnTo>
                    <a:pt x="1656" y="0"/>
                  </a:lnTo>
                  <a:close/>
                </a:path>
              </a:pathLst>
            </a:cu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42" name="Freeform 31">
              <a:extLst>
                <a:ext uri="{FF2B5EF4-FFF2-40B4-BE49-F238E27FC236}">
                  <a16:creationId xmlns:a16="http://schemas.microsoft.com/office/drawing/2014/main" id="{CE8C70D9-1020-4E43-A93B-A26A058DC963}"/>
                </a:ext>
              </a:extLst>
            </p:cNvPr>
            <p:cNvSpPr>
              <a:spLocks/>
            </p:cNvSpPr>
            <p:nvPr/>
          </p:nvSpPr>
          <p:spPr bwMode="auto">
            <a:xfrm>
              <a:off x="3125980" y="2908103"/>
              <a:ext cx="766974" cy="1932559"/>
            </a:xfrm>
            <a:custGeom>
              <a:avLst/>
              <a:gdLst/>
              <a:ahLst/>
              <a:cxnLst>
                <a:cxn ang="0">
                  <a:pos x="431" y="0"/>
                </a:cxn>
                <a:cxn ang="0">
                  <a:pos x="394" y="27"/>
                </a:cxn>
                <a:cxn ang="0">
                  <a:pos x="338" y="71"/>
                </a:cxn>
                <a:cxn ang="0">
                  <a:pos x="268" y="133"/>
                </a:cxn>
                <a:cxn ang="0">
                  <a:pos x="212" y="189"/>
                </a:cxn>
                <a:cxn ang="0">
                  <a:pos x="175" y="230"/>
                </a:cxn>
                <a:cxn ang="0">
                  <a:pos x="140" y="274"/>
                </a:cxn>
                <a:cxn ang="0">
                  <a:pos x="107" y="321"/>
                </a:cxn>
                <a:cxn ang="0">
                  <a:pos x="79" y="369"/>
                </a:cxn>
                <a:cxn ang="0">
                  <a:pos x="57" y="420"/>
                </a:cxn>
                <a:cxn ang="0">
                  <a:pos x="40" y="471"/>
                </a:cxn>
                <a:cxn ang="0">
                  <a:pos x="32" y="523"/>
                </a:cxn>
                <a:cxn ang="0">
                  <a:pos x="30" y="550"/>
                </a:cxn>
                <a:cxn ang="0">
                  <a:pos x="35" y="598"/>
                </a:cxn>
                <a:cxn ang="0">
                  <a:pos x="47" y="647"/>
                </a:cxn>
                <a:cxn ang="0">
                  <a:pos x="67" y="695"/>
                </a:cxn>
                <a:cxn ang="0">
                  <a:pos x="93" y="742"/>
                </a:cxn>
                <a:cxn ang="0">
                  <a:pos x="124" y="789"/>
                </a:cxn>
                <a:cxn ang="0">
                  <a:pos x="157" y="833"/>
                </a:cxn>
                <a:cxn ang="0">
                  <a:pos x="193" y="875"/>
                </a:cxn>
                <a:cxn ang="0">
                  <a:pos x="268" y="952"/>
                </a:cxn>
                <a:cxn ang="0">
                  <a:pos x="338" y="1013"/>
                </a:cxn>
                <a:cxn ang="0">
                  <a:pos x="394" y="1059"/>
                </a:cxn>
                <a:cxn ang="0">
                  <a:pos x="431" y="1086"/>
                </a:cxn>
                <a:cxn ang="0">
                  <a:pos x="412" y="1073"/>
                </a:cxn>
                <a:cxn ang="0">
                  <a:pos x="364" y="1038"/>
                </a:cxn>
                <a:cxn ang="0">
                  <a:pos x="295" y="985"/>
                </a:cxn>
                <a:cxn ang="0">
                  <a:pos x="215" y="916"/>
                </a:cxn>
                <a:cxn ang="0">
                  <a:pos x="175" y="876"/>
                </a:cxn>
                <a:cxn ang="0">
                  <a:pos x="136" y="834"/>
                </a:cxn>
                <a:cxn ang="0">
                  <a:pos x="100" y="790"/>
                </a:cxn>
                <a:cxn ang="0">
                  <a:pos x="68" y="744"/>
                </a:cxn>
                <a:cxn ang="0">
                  <a:pos x="40" y="697"/>
                </a:cxn>
                <a:cxn ang="0">
                  <a:pos x="19" y="650"/>
                </a:cxn>
                <a:cxn ang="0">
                  <a:pos x="5" y="601"/>
                </a:cxn>
                <a:cxn ang="0">
                  <a:pos x="0" y="553"/>
                </a:cxn>
                <a:cxn ang="0">
                  <a:pos x="2" y="527"/>
                </a:cxn>
                <a:cxn ang="0">
                  <a:pos x="11" y="476"/>
                </a:cxn>
                <a:cxn ang="0">
                  <a:pos x="29" y="425"/>
                </a:cxn>
                <a:cxn ang="0">
                  <a:pos x="54" y="375"/>
                </a:cxn>
                <a:cxn ang="0">
                  <a:pos x="84" y="327"/>
                </a:cxn>
                <a:cxn ang="0">
                  <a:pos x="118" y="281"/>
                </a:cxn>
                <a:cxn ang="0">
                  <a:pos x="156" y="235"/>
                </a:cxn>
                <a:cxn ang="0">
                  <a:pos x="196" y="194"/>
                </a:cxn>
                <a:cxn ang="0">
                  <a:pos x="256" y="136"/>
                </a:cxn>
                <a:cxn ang="0">
                  <a:pos x="331" y="73"/>
                </a:cxn>
                <a:cxn ang="0">
                  <a:pos x="391" y="28"/>
                </a:cxn>
                <a:cxn ang="0">
                  <a:pos x="431" y="0"/>
                </a:cxn>
              </a:cxnLst>
              <a:rect l="0" t="0" r="r" b="b"/>
              <a:pathLst>
                <a:path w="431" h="1086">
                  <a:moveTo>
                    <a:pt x="431" y="0"/>
                  </a:moveTo>
                  <a:lnTo>
                    <a:pt x="431" y="0"/>
                  </a:lnTo>
                  <a:lnTo>
                    <a:pt x="413" y="13"/>
                  </a:lnTo>
                  <a:lnTo>
                    <a:pt x="394" y="27"/>
                  </a:lnTo>
                  <a:lnTo>
                    <a:pt x="368" y="47"/>
                  </a:lnTo>
                  <a:lnTo>
                    <a:pt x="338" y="71"/>
                  </a:lnTo>
                  <a:lnTo>
                    <a:pt x="304" y="100"/>
                  </a:lnTo>
                  <a:lnTo>
                    <a:pt x="268" y="133"/>
                  </a:lnTo>
                  <a:lnTo>
                    <a:pt x="231" y="169"/>
                  </a:lnTo>
                  <a:lnTo>
                    <a:pt x="212" y="189"/>
                  </a:lnTo>
                  <a:lnTo>
                    <a:pt x="193" y="209"/>
                  </a:lnTo>
                  <a:lnTo>
                    <a:pt x="175" y="230"/>
                  </a:lnTo>
                  <a:lnTo>
                    <a:pt x="157" y="253"/>
                  </a:lnTo>
                  <a:lnTo>
                    <a:pt x="140" y="274"/>
                  </a:lnTo>
                  <a:lnTo>
                    <a:pt x="124" y="298"/>
                  </a:lnTo>
                  <a:lnTo>
                    <a:pt x="107" y="321"/>
                  </a:lnTo>
                  <a:lnTo>
                    <a:pt x="93" y="346"/>
                  </a:lnTo>
                  <a:lnTo>
                    <a:pt x="79" y="369"/>
                  </a:lnTo>
                  <a:lnTo>
                    <a:pt x="67" y="395"/>
                  </a:lnTo>
                  <a:lnTo>
                    <a:pt x="57" y="420"/>
                  </a:lnTo>
                  <a:lnTo>
                    <a:pt x="47" y="446"/>
                  </a:lnTo>
                  <a:lnTo>
                    <a:pt x="40" y="471"/>
                  </a:lnTo>
                  <a:lnTo>
                    <a:pt x="35" y="497"/>
                  </a:lnTo>
                  <a:lnTo>
                    <a:pt x="32" y="523"/>
                  </a:lnTo>
                  <a:lnTo>
                    <a:pt x="30" y="550"/>
                  </a:lnTo>
                  <a:lnTo>
                    <a:pt x="30" y="550"/>
                  </a:lnTo>
                  <a:lnTo>
                    <a:pt x="32" y="573"/>
                  </a:lnTo>
                  <a:lnTo>
                    <a:pt x="35" y="598"/>
                  </a:lnTo>
                  <a:lnTo>
                    <a:pt x="40" y="623"/>
                  </a:lnTo>
                  <a:lnTo>
                    <a:pt x="47" y="647"/>
                  </a:lnTo>
                  <a:lnTo>
                    <a:pt x="57" y="671"/>
                  </a:lnTo>
                  <a:lnTo>
                    <a:pt x="67" y="695"/>
                  </a:lnTo>
                  <a:lnTo>
                    <a:pt x="79" y="719"/>
                  </a:lnTo>
                  <a:lnTo>
                    <a:pt x="93" y="742"/>
                  </a:lnTo>
                  <a:lnTo>
                    <a:pt x="107" y="766"/>
                  </a:lnTo>
                  <a:lnTo>
                    <a:pt x="124" y="789"/>
                  </a:lnTo>
                  <a:lnTo>
                    <a:pt x="140" y="811"/>
                  </a:lnTo>
                  <a:lnTo>
                    <a:pt x="157" y="833"/>
                  </a:lnTo>
                  <a:lnTo>
                    <a:pt x="175" y="855"/>
                  </a:lnTo>
                  <a:lnTo>
                    <a:pt x="193" y="875"/>
                  </a:lnTo>
                  <a:lnTo>
                    <a:pt x="231" y="915"/>
                  </a:lnTo>
                  <a:lnTo>
                    <a:pt x="268" y="952"/>
                  </a:lnTo>
                  <a:lnTo>
                    <a:pt x="304" y="985"/>
                  </a:lnTo>
                  <a:lnTo>
                    <a:pt x="338" y="1013"/>
                  </a:lnTo>
                  <a:lnTo>
                    <a:pt x="368" y="1038"/>
                  </a:lnTo>
                  <a:lnTo>
                    <a:pt x="394" y="1059"/>
                  </a:lnTo>
                  <a:lnTo>
                    <a:pt x="413" y="1073"/>
                  </a:lnTo>
                  <a:lnTo>
                    <a:pt x="431" y="1086"/>
                  </a:lnTo>
                  <a:lnTo>
                    <a:pt x="431" y="1086"/>
                  </a:lnTo>
                  <a:lnTo>
                    <a:pt x="412" y="1073"/>
                  </a:lnTo>
                  <a:lnTo>
                    <a:pt x="391" y="1059"/>
                  </a:lnTo>
                  <a:lnTo>
                    <a:pt x="364" y="1038"/>
                  </a:lnTo>
                  <a:lnTo>
                    <a:pt x="331" y="1013"/>
                  </a:lnTo>
                  <a:lnTo>
                    <a:pt x="295" y="985"/>
                  </a:lnTo>
                  <a:lnTo>
                    <a:pt x="256" y="952"/>
                  </a:lnTo>
                  <a:lnTo>
                    <a:pt x="215" y="916"/>
                  </a:lnTo>
                  <a:lnTo>
                    <a:pt x="196" y="896"/>
                  </a:lnTo>
                  <a:lnTo>
                    <a:pt x="175" y="876"/>
                  </a:lnTo>
                  <a:lnTo>
                    <a:pt x="156" y="856"/>
                  </a:lnTo>
                  <a:lnTo>
                    <a:pt x="136" y="834"/>
                  </a:lnTo>
                  <a:lnTo>
                    <a:pt x="118" y="812"/>
                  </a:lnTo>
                  <a:lnTo>
                    <a:pt x="100" y="790"/>
                  </a:lnTo>
                  <a:lnTo>
                    <a:pt x="84" y="767"/>
                  </a:lnTo>
                  <a:lnTo>
                    <a:pt x="68" y="744"/>
                  </a:lnTo>
                  <a:lnTo>
                    <a:pt x="54" y="721"/>
                  </a:lnTo>
                  <a:lnTo>
                    <a:pt x="40" y="697"/>
                  </a:lnTo>
                  <a:lnTo>
                    <a:pt x="29" y="673"/>
                  </a:lnTo>
                  <a:lnTo>
                    <a:pt x="19" y="650"/>
                  </a:lnTo>
                  <a:lnTo>
                    <a:pt x="11" y="625"/>
                  </a:lnTo>
                  <a:lnTo>
                    <a:pt x="5" y="601"/>
                  </a:lnTo>
                  <a:lnTo>
                    <a:pt x="2" y="577"/>
                  </a:lnTo>
                  <a:lnTo>
                    <a:pt x="0" y="553"/>
                  </a:lnTo>
                  <a:lnTo>
                    <a:pt x="0" y="553"/>
                  </a:lnTo>
                  <a:lnTo>
                    <a:pt x="2" y="527"/>
                  </a:lnTo>
                  <a:lnTo>
                    <a:pt x="5" y="501"/>
                  </a:lnTo>
                  <a:lnTo>
                    <a:pt x="11" y="476"/>
                  </a:lnTo>
                  <a:lnTo>
                    <a:pt x="19" y="451"/>
                  </a:lnTo>
                  <a:lnTo>
                    <a:pt x="29" y="425"/>
                  </a:lnTo>
                  <a:lnTo>
                    <a:pt x="40" y="400"/>
                  </a:lnTo>
                  <a:lnTo>
                    <a:pt x="54" y="375"/>
                  </a:lnTo>
                  <a:lnTo>
                    <a:pt x="68" y="351"/>
                  </a:lnTo>
                  <a:lnTo>
                    <a:pt x="84" y="327"/>
                  </a:lnTo>
                  <a:lnTo>
                    <a:pt x="100" y="303"/>
                  </a:lnTo>
                  <a:lnTo>
                    <a:pt x="118" y="281"/>
                  </a:lnTo>
                  <a:lnTo>
                    <a:pt x="136" y="258"/>
                  </a:lnTo>
                  <a:lnTo>
                    <a:pt x="156" y="235"/>
                  </a:lnTo>
                  <a:lnTo>
                    <a:pt x="175" y="215"/>
                  </a:lnTo>
                  <a:lnTo>
                    <a:pt x="196" y="194"/>
                  </a:lnTo>
                  <a:lnTo>
                    <a:pt x="215" y="173"/>
                  </a:lnTo>
                  <a:lnTo>
                    <a:pt x="256" y="136"/>
                  </a:lnTo>
                  <a:lnTo>
                    <a:pt x="295" y="103"/>
                  </a:lnTo>
                  <a:lnTo>
                    <a:pt x="331" y="73"/>
                  </a:lnTo>
                  <a:lnTo>
                    <a:pt x="364" y="48"/>
                  </a:lnTo>
                  <a:lnTo>
                    <a:pt x="391" y="28"/>
                  </a:lnTo>
                  <a:lnTo>
                    <a:pt x="412" y="13"/>
                  </a:lnTo>
                  <a:lnTo>
                    <a:pt x="431" y="0"/>
                  </a:lnTo>
                  <a:lnTo>
                    <a:pt x="431" y="0"/>
                  </a:lnTo>
                  <a:close/>
                </a:path>
              </a:pathLst>
            </a:cu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sp>
          <p:nvSpPr>
            <p:cNvPr id="43" name="Freeform 38">
              <a:extLst>
                <a:ext uri="{FF2B5EF4-FFF2-40B4-BE49-F238E27FC236}">
                  <a16:creationId xmlns:a16="http://schemas.microsoft.com/office/drawing/2014/main" id="{34D31DC7-404B-8C42-8904-89FEA5A3FD75}"/>
                </a:ext>
              </a:extLst>
            </p:cNvPr>
            <p:cNvSpPr>
              <a:spLocks/>
            </p:cNvSpPr>
            <p:nvPr/>
          </p:nvSpPr>
          <p:spPr bwMode="auto">
            <a:xfrm>
              <a:off x="5307672" y="219248"/>
              <a:ext cx="766974" cy="1044578"/>
            </a:xfrm>
            <a:custGeom>
              <a:avLst/>
              <a:gdLst/>
              <a:ahLst/>
              <a:cxnLst>
                <a:cxn ang="0">
                  <a:pos x="398" y="0"/>
                </a:cxn>
                <a:cxn ang="0">
                  <a:pos x="398" y="0"/>
                </a:cxn>
                <a:cxn ang="0">
                  <a:pos x="400" y="19"/>
                </a:cxn>
                <a:cxn ang="0">
                  <a:pos x="401" y="37"/>
                </a:cxn>
                <a:cxn ang="0">
                  <a:pos x="401" y="37"/>
                </a:cxn>
                <a:cxn ang="0">
                  <a:pos x="400" y="63"/>
                </a:cxn>
                <a:cxn ang="0">
                  <a:pos x="396" y="89"/>
                </a:cxn>
                <a:cxn ang="0">
                  <a:pos x="390" y="115"/>
                </a:cxn>
                <a:cxn ang="0">
                  <a:pos x="383" y="141"/>
                </a:cxn>
                <a:cxn ang="0">
                  <a:pos x="374" y="166"/>
                </a:cxn>
                <a:cxn ang="0">
                  <a:pos x="364" y="192"/>
                </a:cxn>
                <a:cxn ang="0">
                  <a:pos x="351" y="216"/>
                </a:cxn>
                <a:cxn ang="0">
                  <a:pos x="338" y="241"/>
                </a:cxn>
                <a:cxn ang="0">
                  <a:pos x="323" y="265"/>
                </a:cxn>
                <a:cxn ang="0">
                  <a:pos x="308" y="289"/>
                </a:cxn>
                <a:cxn ang="0">
                  <a:pos x="291" y="311"/>
                </a:cxn>
                <a:cxn ang="0">
                  <a:pos x="274" y="334"/>
                </a:cxn>
                <a:cxn ang="0">
                  <a:pos x="256" y="356"/>
                </a:cxn>
                <a:cxn ang="0">
                  <a:pos x="238" y="376"/>
                </a:cxn>
                <a:cxn ang="0">
                  <a:pos x="219" y="397"/>
                </a:cxn>
                <a:cxn ang="0">
                  <a:pos x="201" y="416"/>
                </a:cxn>
                <a:cxn ang="0">
                  <a:pos x="163" y="454"/>
                </a:cxn>
                <a:cxn ang="0">
                  <a:pos x="127" y="487"/>
                </a:cxn>
                <a:cxn ang="0">
                  <a:pos x="93" y="515"/>
                </a:cxn>
                <a:cxn ang="0">
                  <a:pos x="63" y="540"/>
                </a:cxn>
                <a:cxn ang="0">
                  <a:pos x="37" y="560"/>
                </a:cxn>
                <a:cxn ang="0">
                  <a:pos x="17" y="574"/>
                </a:cxn>
                <a:cxn ang="0">
                  <a:pos x="0" y="587"/>
                </a:cxn>
                <a:cxn ang="0">
                  <a:pos x="0" y="587"/>
                </a:cxn>
                <a:cxn ang="0">
                  <a:pos x="18" y="573"/>
                </a:cxn>
                <a:cxn ang="0">
                  <a:pos x="40" y="559"/>
                </a:cxn>
                <a:cxn ang="0">
                  <a:pos x="67" y="538"/>
                </a:cxn>
                <a:cxn ang="0">
                  <a:pos x="100" y="513"/>
                </a:cxn>
                <a:cxn ang="0">
                  <a:pos x="136" y="483"/>
                </a:cxn>
                <a:cxn ang="0">
                  <a:pos x="175" y="449"/>
                </a:cxn>
                <a:cxn ang="0">
                  <a:pos x="215" y="412"/>
                </a:cxn>
                <a:cxn ang="0">
                  <a:pos x="236" y="393"/>
                </a:cxn>
                <a:cxn ang="0">
                  <a:pos x="255" y="372"/>
                </a:cxn>
                <a:cxn ang="0">
                  <a:pos x="275" y="350"/>
                </a:cxn>
                <a:cxn ang="0">
                  <a:pos x="295" y="329"/>
                </a:cxn>
                <a:cxn ang="0">
                  <a:pos x="313" y="306"/>
                </a:cxn>
                <a:cxn ang="0">
                  <a:pos x="331" y="282"/>
                </a:cxn>
                <a:cxn ang="0">
                  <a:pos x="347" y="259"/>
                </a:cxn>
                <a:cxn ang="0">
                  <a:pos x="364" y="235"/>
                </a:cxn>
                <a:cxn ang="0">
                  <a:pos x="378" y="210"/>
                </a:cxn>
                <a:cxn ang="0">
                  <a:pos x="390" y="186"/>
                </a:cxn>
                <a:cxn ang="0">
                  <a:pos x="403" y="161"/>
                </a:cxn>
                <a:cxn ang="0">
                  <a:pos x="412" y="136"/>
                </a:cxn>
                <a:cxn ang="0">
                  <a:pos x="420" y="110"/>
                </a:cxn>
                <a:cxn ang="0">
                  <a:pos x="425" y="85"/>
                </a:cxn>
                <a:cxn ang="0">
                  <a:pos x="430" y="59"/>
                </a:cxn>
                <a:cxn ang="0">
                  <a:pos x="431" y="33"/>
                </a:cxn>
                <a:cxn ang="0">
                  <a:pos x="431" y="33"/>
                </a:cxn>
                <a:cxn ang="0">
                  <a:pos x="430" y="16"/>
                </a:cxn>
                <a:cxn ang="0">
                  <a:pos x="429" y="0"/>
                </a:cxn>
                <a:cxn ang="0">
                  <a:pos x="398" y="0"/>
                </a:cxn>
              </a:cxnLst>
              <a:rect l="0" t="0" r="r" b="b"/>
              <a:pathLst>
                <a:path w="431" h="587">
                  <a:moveTo>
                    <a:pt x="398" y="0"/>
                  </a:moveTo>
                  <a:lnTo>
                    <a:pt x="398" y="0"/>
                  </a:lnTo>
                  <a:lnTo>
                    <a:pt x="400" y="19"/>
                  </a:lnTo>
                  <a:lnTo>
                    <a:pt x="401" y="37"/>
                  </a:lnTo>
                  <a:lnTo>
                    <a:pt x="401" y="37"/>
                  </a:lnTo>
                  <a:lnTo>
                    <a:pt x="400" y="63"/>
                  </a:lnTo>
                  <a:lnTo>
                    <a:pt x="396" y="89"/>
                  </a:lnTo>
                  <a:lnTo>
                    <a:pt x="390" y="115"/>
                  </a:lnTo>
                  <a:lnTo>
                    <a:pt x="383" y="141"/>
                  </a:lnTo>
                  <a:lnTo>
                    <a:pt x="374" y="166"/>
                  </a:lnTo>
                  <a:lnTo>
                    <a:pt x="364" y="192"/>
                  </a:lnTo>
                  <a:lnTo>
                    <a:pt x="351" y="216"/>
                  </a:lnTo>
                  <a:lnTo>
                    <a:pt x="338" y="241"/>
                  </a:lnTo>
                  <a:lnTo>
                    <a:pt x="323" y="265"/>
                  </a:lnTo>
                  <a:lnTo>
                    <a:pt x="308" y="289"/>
                  </a:lnTo>
                  <a:lnTo>
                    <a:pt x="291" y="311"/>
                  </a:lnTo>
                  <a:lnTo>
                    <a:pt x="274" y="334"/>
                  </a:lnTo>
                  <a:lnTo>
                    <a:pt x="256" y="356"/>
                  </a:lnTo>
                  <a:lnTo>
                    <a:pt x="238" y="376"/>
                  </a:lnTo>
                  <a:lnTo>
                    <a:pt x="219" y="397"/>
                  </a:lnTo>
                  <a:lnTo>
                    <a:pt x="201" y="416"/>
                  </a:lnTo>
                  <a:lnTo>
                    <a:pt x="163" y="454"/>
                  </a:lnTo>
                  <a:lnTo>
                    <a:pt x="127" y="487"/>
                  </a:lnTo>
                  <a:lnTo>
                    <a:pt x="93" y="515"/>
                  </a:lnTo>
                  <a:lnTo>
                    <a:pt x="63" y="540"/>
                  </a:lnTo>
                  <a:lnTo>
                    <a:pt x="37" y="560"/>
                  </a:lnTo>
                  <a:lnTo>
                    <a:pt x="17" y="574"/>
                  </a:lnTo>
                  <a:lnTo>
                    <a:pt x="0" y="587"/>
                  </a:lnTo>
                  <a:lnTo>
                    <a:pt x="0" y="587"/>
                  </a:lnTo>
                  <a:lnTo>
                    <a:pt x="18" y="573"/>
                  </a:lnTo>
                  <a:lnTo>
                    <a:pt x="40" y="559"/>
                  </a:lnTo>
                  <a:lnTo>
                    <a:pt x="67" y="538"/>
                  </a:lnTo>
                  <a:lnTo>
                    <a:pt x="100" y="513"/>
                  </a:lnTo>
                  <a:lnTo>
                    <a:pt x="136" y="483"/>
                  </a:lnTo>
                  <a:lnTo>
                    <a:pt x="175" y="449"/>
                  </a:lnTo>
                  <a:lnTo>
                    <a:pt x="215" y="412"/>
                  </a:lnTo>
                  <a:lnTo>
                    <a:pt x="236" y="393"/>
                  </a:lnTo>
                  <a:lnTo>
                    <a:pt x="255" y="372"/>
                  </a:lnTo>
                  <a:lnTo>
                    <a:pt x="275" y="350"/>
                  </a:lnTo>
                  <a:lnTo>
                    <a:pt x="295" y="329"/>
                  </a:lnTo>
                  <a:lnTo>
                    <a:pt x="313" y="306"/>
                  </a:lnTo>
                  <a:lnTo>
                    <a:pt x="331" y="282"/>
                  </a:lnTo>
                  <a:lnTo>
                    <a:pt x="347" y="259"/>
                  </a:lnTo>
                  <a:lnTo>
                    <a:pt x="364" y="235"/>
                  </a:lnTo>
                  <a:lnTo>
                    <a:pt x="378" y="210"/>
                  </a:lnTo>
                  <a:lnTo>
                    <a:pt x="390" y="186"/>
                  </a:lnTo>
                  <a:lnTo>
                    <a:pt x="403" y="161"/>
                  </a:lnTo>
                  <a:lnTo>
                    <a:pt x="412" y="136"/>
                  </a:lnTo>
                  <a:lnTo>
                    <a:pt x="420" y="110"/>
                  </a:lnTo>
                  <a:lnTo>
                    <a:pt x="425" y="85"/>
                  </a:lnTo>
                  <a:lnTo>
                    <a:pt x="430" y="59"/>
                  </a:lnTo>
                  <a:lnTo>
                    <a:pt x="431" y="33"/>
                  </a:lnTo>
                  <a:lnTo>
                    <a:pt x="431" y="33"/>
                  </a:lnTo>
                  <a:lnTo>
                    <a:pt x="430" y="16"/>
                  </a:lnTo>
                  <a:lnTo>
                    <a:pt x="429" y="0"/>
                  </a:lnTo>
                  <a:lnTo>
                    <a:pt x="398" y="0"/>
                  </a:lnTo>
                  <a:close/>
                </a:path>
              </a:pathLst>
            </a:custGeom>
            <a:grpFill/>
            <a:ln w="9525">
              <a:noFill/>
              <a:prstDash val="sysDash"/>
              <a:miter lim="800000"/>
              <a:headEnd/>
              <a:tailEnd/>
            </a:ln>
          </p:spPr>
          <p:txBody>
            <a:bodyPr lIns="18288" tIns="18288" rIns="18288" bIns="18288" anchor="ctr" anchorCtr="1"/>
            <a:lstStyle/>
            <a:p>
              <a:pPr algn="ctr">
                <a:lnSpc>
                  <a:spcPct val="85000"/>
                </a:lnSpc>
                <a:spcBef>
                  <a:spcPct val="20000"/>
                </a:spcBef>
              </a:pPr>
              <a:endParaRPr lang="en-US" sz="1600" b="1" dirty="0">
                <a:solidFill>
                  <a:srgbClr val="FFFFFF"/>
                </a:solidFill>
                <a:latin typeface="Arial Narrow" pitchFamily="112" charset="0"/>
              </a:endParaRPr>
            </a:p>
          </p:txBody>
        </p:sp>
      </p:grpSp>
      <p:sp>
        <p:nvSpPr>
          <p:cNvPr id="46" name="Text Placeholder 45">
            <a:extLst>
              <a:ext uri="{FF2B5EF4-FFF2-40B4-BE49-F238E27FC236}">
                <a16:creationId xmlns:a16="http://schemas.microsoft.com/office/drawing/2014/main" id="{9EEFB571-4133-0E42-A87D-567E6692A75A}"/>
              </a:ext>
            </a:extLst>
          </p:cNvPr>
          <p:cNvSpPr>
            <a:spLocks noGrp="1"/>
          </p:cNvSpPr>
          <p:nvPr>
            <p:ph type="body" sz="quarter" idx="10"/>
          </p:nvPr>
        </p:nvSpPr>
        <p:spPr>
          <a:xfrm>
            <a:off x="4770280" y="920224"/>
            <a:ext cx="2468719" cy="253936"/>
          </a:xfrm>
        </p:spPr>
        <p:txBody>
          <a:bodyPr anchor="ctr">
            <a:noAutofit/>
          </a:bodyPr>
          <a:lstStyle>
            <a:lvl1pPr marL="0" indent="0" algn="ctr">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47" name="Text Placeholder 45">
            <a:extLst>
              <a:ext uri="{FF2B5EF4-FFF2-40B4-BE49-F238E27FC236}">
                <a16:creationId xmlns:a16="http://schemas.microsoft.com/office/drawing/2014/main" id="{67116DD5-8369-CF4A-A7BC-CF80E2FA4864}"/>
              </a:ext>
            </a:extLst>
          </p:cNvPr>
          <p:cNvSpPr>
            <a:spLocks noGrp="1"/>
          </p:cNvSpPr>
          <p:nvPr>
            <p:ph type="body" sz="quarter" idx="11"/>
          </p:nvPr>
        </p:nvSpPr>
        <p:spPr>
          <a:xfrm rot="21416016">
            <a:off x="4983826" y="1257894"/>
            <a:ext cx="1645105" cy="253936"/>
          </a:xfrm>
        </p:spPr>
        <p:txBody>
          <a:bodyPr anchor="ctr">
            <a:noAutofit/>
          </a:bodyPr>
          <a:lstStyle>
            <a:lvl1pPr marL="0" indent="0" algn="ctr">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48" name="Text Placeholder 45">
            <a:extLst>
              <a:ext uri="{FF2B5EF4-FFF2-40B4-BE49-F238E27FC236}">
                <a16:creationId xmlns:a16="http://schemas.microsoft.com/office/drawing/2014/main" id="{0FF9A90A-3329-DF40-99F2-0F42A36AB731}"/>
              </a:ext>
            </a:extLst>
          </p:cNvPr>
          <p:cNvSpPr>
            <a:spLocks noGrp="1"/>
          </p:cNvSpPr>
          <p:nvPr>
            <p:ph type="body" sz="quarter" idx="12"/>
          </p:nvPr>
        </p:nvSpPr>
        <p:spPr>
          <a:xfrm rot="163351">
            <a:off x="5638583" y="2639291"/>
            <a:ext cx="1557229" cy="253936"/>
          </a:xfrm>
        </p:spPr>
        <p:txBody>
          <a:bodyPr anchor="ctr">
            <a:noAutofit/>
          </a:bodyPr>
          <a:lstStyle>
            <a:lvl1pPr marL="0" indent="0" algn="ctr">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49" name="Text Placeholder 45">
            <a:extLst>
              <a:ext uri="{FF2B5EF4-FFF2-40B4-BE49-F238E27FC236}">
                <a16:creationId xmlns:a16="http://schemas.microsoft.com/office/drawing/2014/main" id="{7C7862ED-3A25-0244-9F97-D9AA24ECBF0F}"/>
              </a:ext>
            </a:extLst>
          </p:cNvPr>
          <p:cNvSpPr>
            <a:spLocks noGrp="1"/>
          </p:cNvSpPr>
          <p:nvPr>
            <p:ph type="body" sz="quarter" idx="13"/>
          </p:nvPr>
        </p:nvSpPr>
        <p:spPr>
          <a:xfrm>
            <a:off x="5020666" y="2975955"/>
            <a:ext cx="2468719" cy="253936"/>
          </a:xfrm>
        </p:spPr>
        <p:txBody>
          <a:bodyPr anchor="ctr">
            <a:noAutofit/>
          </a:bodyPr>
          <a:lstStyle>
            <a:lvl1pPr marL="0" indent="0" algn="ctr">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51" name="Text Placeholder 45">
            <a:extLst>
              <a:ext uri="{FF2B5EF4-FFF2-40B4-BE49-F238E27FC236}">
                <a16:creationId xmlns:a16="http://schemas.microsoft.com/office/drawing/2014/main" id="{5458DD9B-A8D1-2346-A853-F7220B3F19EF}"/>
              </a:ext>
            </a:extLst>
          </p:cNvPr>
          <p:cNvSpPr>
            <a:spLocks noGrp="1"/>
          </p:cNvSpPr>
          <p:nvPr>
            <p:ph type="body" sz="quarter" idx="15"/>
          </p:nvPr>
        </p:nvSpPr>
        <p:spPr>
          <a:xfrm>
            <a:off x="4782593" y="3636726"/>
            <a:ext cx="2414297" cy="253936"/>
          </a:xfrm>
        </p:spPr>
        <p:txBody>
          <a:bodyPr anchor="ctr">
            <a:noAutofit/>
          </a:bodyPr>
          <a:lstStyle>
            <a:lvl1pPr marL="0" indent="0" algn="ctr">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52" name="Text Placeholder 45">
            <a:extLst>
              <a:ext uri="{FF2B5EF4-FFF2-40B4-BE49-F238E27FC236}">
                <a16:creationId xmlns:a16="http://schemas.microsoft.com/office/drawing/2014/main" id="{DB89B115-81BE-E94C-B510-85B71164D67E}"/>
              </a:ext>
            </a:extLst>
          </p:cNvPr>
          <p:cNvSpPr>
            <a:spLocks noGrp="1"/>
          </p:cNvSpPr>
          <p:nvPr>
            <p:ph type="body" sz="quarter" idx="16"/>
          </p:nvPr>
        </p:nvSpPr>
        <p:spPr>
          <a:xfrm rot="21397623">
            <a:off x="5047303" y="3980028"/>
            <a:ext cx="1585408" cy="253936"/>
          </a:xfrm>
        </p:spPr>
        <p:txBody>
          <a:bodyPr anchor="ctr">
            <a:noAutofit/>
          </a:bodyPr>
          <a:lstStyle>
            <a:lvl1pPr marL="0" indent="0" algn="ctr">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53" name="Text Placeholder 45">
            <a:extLst>
              <a:ext uri="{FF2B5EF4-FFF2-40B4-BE49-F238E27FC236}">
                <a16:creationId xmlns:a16="http://schemas.microsoft.com/office/drawing/2014/main" id="{F30598AF-C689-9D4B-A5C5-F445A08D5463}"/>
              </a:ext>
            </a:extLst>
          </p:cNvPr>
          <p:cNvSpPr>
            <a:spLocks noGrp="1"/>
          </p:cNvSpPr>
          <p:nvPr>
            <p:ph type="body" sz="quarter" idx="17"/>
          </p:nvPr>
        </p:nvSpPr>
        <p:spPr>
          <a:xfrm>
            <a:off x="5053252" y="5759203"/>
            <a:ext cx="2468719" cy="253936"/>
          </a:xfrm>
        </p:spPr>
        <p:txBody>
          <a:bodyPr anchor="ctr">
            <a:noAutofit/>
          </a:bodyPr>
          <a:lstStyle>
            <a:lvl1pPr marL="0" indent="0" algn="ctr">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54" name="Text Placeholder 45">
            <a:extLst>
              <a:ext uri="{FF2B5EF4-FFF2-40B4-BE49-F238E27FC236}">
                <a16:creationId xmlns:a16="http://schemas.microsoft.com/office/drawing/2014/main" id="{70F52402-7770-E24A-8240-016FD9E93960}"/>
              </a:ext>
            </a:extLst>
          </p:cNvPr>
          <p:cNvSpPr>
            <a:spLocks noGrp="1"/>
          </p:cNvSpPr>
          <p:nvPr>
            <p:ph type="body" sz="quarter" idx="18"/>
          </p:nvPr>
        </p:nvSpPr>
        <p:spPr>
          <a:xfrm>
            <a:off x="5571853" y="5416080"/>
            <a:ext cx="1645105" cy="253936"/>
          </a:xfrm>
        </p:spPr>
        <p:txBody>
          <a:bodyPr anchor="ctr">
            <a:noAutofit/>
          </a:bodyPr>
          <a:lstStyle>
            <a:lvl1pPr marL="0" indent="0" algn="ctr">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56" name="Title 54">
            <a:extLst>
              <a:ext uri="{FF2B5EF4-FFF2-40B4-BE49-F238E27FC236}">
                <a16:creationId xmlns:a16="http://schemas.microsoft.com/office/drawing/2014/main" id="{72EFC1CF-9275-4D4B-B5FE-8AA0705C4492}"/>
              </a:ext>
            </a:extLst>
          </p:cNvPr>
          <p:cNvSpPr>
            <a:spLocks noGrp="1"/>
          </p:cNvSpPr>
          <p:nvPr>
            <p:ph type="title"/>
          </p:nvPr>
        </p:nvSpPr>
        <p:spPr>
          <a:xfrm rot="19688654">
            <a:off x="4252653" y="1802872"/>
            <a:ext cx="3684290" cy="612349"/>
          </a:xfrm>
        </p:spPr>
        <p:txBody>
          <a:bodyPr>
            <a:noAutofit/>
          </a:bodyPr>
          <a:lstStyle>
            <a:lvl1pPr>
              <a:defRPr sz="2000">
                <a:solidFill>
                  <a:schemeClr val="bg1"/>
                </a:solidFill>
                <a:effectLst>
                  <a:outerShdw blurRad="76200" dist="38100" dir="2700000" algn="tl" rotWithShape="0">
                    <a:prstClr val="black">
                      <a:alpha val="61000"/>
                    </a:prstClr>
                  </a:outerShdw>
                </a:effectLst>
              </a:defRPr>
            </a:lvl1pPr>
          </a:lstStyle>
          <a:p>
            <a:r>
              <a:rPr lang="en-US" smtClean="0"/>
              <a:t>Click to edit Master title style</a:t>
            </a:r>
            <a:endParaRPr lang="en-US" dirty="0"/>
          </a:p>
        </p:txBody>
      </p:sp>
      <p:sp>
        <p:nvSpPr>
          <p:cNvPr id="58" name="Rectangle 57">
            <a:extLst>
              <a:ext uri="{FF2B5EF4-FFF2-40B4-BE49-F238E27FC236}">
                <a16:creationId xmlns:a16="http://schemas.microsoft.com/office/drawing/2014/main" id="{064F53A4-CDF6-F64D-8D10-C6CCD5796E01}"/>
              </a:ext>
            </a:extLst>
          </p:cNvPr>
          <p:cNvSpPr/>
          <p:nvPr/>
        </p:nvSpPr>
        <p:spPr>
          <a:xfrm>
            <a:off x="8079305" y="4274247"/>
            <a:ext cx="1752600" cy="1449156"/>
          </a:xfrm>
          <a:prstGeom prst="rect">
            <a:avLst/>
          </a:prstGeom>
          <a:gradFill flip="none" rotWithShape="1">
            <a:gsLst>
              <a:gs pos="0">
                <a:schemeClr val="accent3">
                  <a:lumMod val="40000"/>
                  <a:lumOff val="60000"/>
                </a:schemeClr>
              </a:gs>
              <a:gs pos="100000">
                <a:schemeClr val="accent3">
                  <a:lumMod val="20000"/>
                  <a:lumOff val="80000"/>
                </a:schemeClr>
              </a:gs>
            </a:gsLst>
            <a:lin ang="5400000" scaled="0"/>
            <a:tileRect/>
          </a:gradFill>
          <a:ln w="9525">
            <a:noFill/>
            <a:miter lim="800000"/>
            <a:headEnd/>
            <a:tailEnd/>
          </a:ln>
          <a:effectLst/>
        </p:spPr>
        <p:txBody>
          <a:bodyPr/>
          <a:lstStyle/>
          <a:p>
            <a:pPr>
              <a:lnSpc>
                <a:spcPct val="85000"/>
              </a:lnSpc>
            </a:pPr>
            <a:endParaRPr lang="en-US" sz="1400" dirty="0">
              <a:latin typeface="+mn-lt"/>
            </a:endParaRPr>
          </a:p>
        </p:txBody>
      </p:sp>
      <p:sp>
        <p:nvSpPr>
          <p:cNvPr id="59" name="Rectangle 58">
            <a:extLst>
              <a:ext uri="{FF2B5EF4-FFF2-40B4-BE49-F238E27FC236}">
                <a16:creationId xmlns:a16="http://schemas.microsoft.com/office/drawing/2014/main" id="{F53F6C67-698C-1A41-9DFE-64F2D69857C6}"/>
              </a:ext>
            </a:extLst>
          </p:cNvPr>
          <p:cNvSpPr/>
          <p:nvPr/>
        </p:nvSpPr>
        <p:spPr>
          <a:xfrm>
            <a:off x="8079305" y="3969447"/>
            <a:ext cx="1752600" cy="304800"/>
          </a:xfrm>
          <a:prstGeom prst="rect">
            <a:avLst/>
          </a:prstGeom>
          <a:gradFill flip="none" rotWithShape="1">
            <a:gsLst>
              <a:gs pos="0">
                <a:schemeClr val="accent3">
                  <a:lumMod val="75000"/>
                </a:schemeClr>
              </a:gs>
              <a:gs pos="100000">
                <a:schemeClr val="accent3">
                  <a:lumMod val="60000"/>
                  <a:lumOff val="40000"/>
                </a:schemeClr>
              </a:gs>
            </a:gsLst>
            <a:lin ang="16200000" scaled="0"/>
            <a:tileRect/>
          </a:gradFill>
          <a:ln w="9525">
            <a:noFill/>
            <a:miter lim="800000"/>
            <a:headEnd/>
            <a:tailEnd/>
          </a:ln>
          <a:effectLst/>
        </p:spPr>
        <p:txBody>
          <a:bodyPr anchor="ctr"/>
          <a:lstStyle/>
          <a:p>
            <a:pPr>
              <a:lnSpc>
                <a:spcPct val="85000"/>
              </a:lnSpc>
            </a:pPr>
            <a:endParaRPr lang="en-US" sz="1200" b="1" dirty="0">
              <a:latin typeface="+mj-lt"/>
            </a:endParaRPr>
          </a:p>
        </p:txBody>
      </p:sp>
      <p:cxnSp>
        <p:nvCxnSpPr>
          <p:cNvPr id="60" name="Straight Arrow Connector 59">
            <a:extLst>
              <a:ext uri="{FF2B5EF4-FFF2-40B4-BE49-F238E27FC236}">
                <a16:creationId xmlns:a16="http://schemas.microsoft.com/office/drawing/2014/main" id="{D451D958-6CF6-AC47-A74C-96A2D84928D6}"/>
              </a:ext>
            </a:extLst>
          </p:cNvPr>
          <p:cNvCxnSpPr/>
          <p:nvPr/>
        </p:nvCxnSpPr>
        <p:spPr>
          <a:xfrm rot="10800000">
            <a:off x="7393505" y="3969447"/>
            <a:ext cx="2438400" cy="1588"/>
          </a:xfrm>
          <a:prstGeom prst="straightConnector1">
            <a:avLst/>
          </a:prstGeom>
          <a:ln w="12700">
            <a:solidFill>
              <a:schemeClr val="accent4">
                <a:lumMod val="50000"/>
              </a:schemeClr>
            </a:solidFill>
            <a:headEnd type="none" w="med" len="med"/>
            <a:tailEnd type="oval" w="lg" len="lg"/>
          </a:ln>
        </p:spPr>
        <p:style>
          <a:lnRef idx="1">
            <a:schemeClr val="accent1"/>
          </a:lnRef>
          <a:fillRef idx="0">
            <a:schemeClr val="accent1"/>
          </a:fillRef>
          <a:effectRef idx="0">
            <a:schemeClr val="accent1"/>
          </a:effectRef>
          <a:fontRef idx="minor">
            <a:schemeClr val="tx1"/>
          </a:fontRef>
        </p:style>
      </p:cxnSp>
      <p:sp>
        <p:nvSpPr>
          <p:cNvPr id="61" name="Rectangle 60">
            <a:extLst>
              <a:ext uri="{FF2B5EF4-FFF2-40B4-BE49-F238E27FC236}">
                <a16:creationId xmlns:a16="http://schemas.microsoft.com/office/drawing/2014/main" id="{03CF5E07-D21D-6E4A-996E-5F0C3B6A7CEE}"/>
              </a:ext>
            </a:extLst>
          </p:cNvPr>
          <p:cNvSpPr/>
          <p:nvPr/>
        </p:nvSpPr>
        <p:spPr>
          <a:xfrm>
            <a:off x="8079305" y="1520745"/>
            <a:ext cx="1752600" cy="1458101"/>
          </a:xfrm>
          <a:prstGeom prst="rect">
            <a:avLst/>
          </a:prstGeom>
          <a:gradFill flip="none" rotWithShape="1">
            <a:gsLst>
              <a:gs pos="0">
                <a:schemeClr val="accent1">
                  <a:lumMod val="40000"/>
                  <a:lumOff val="60000"/>
                </a:schemeClr>
              </a:gs>
              <a:gs pos="100000">
                <a:schemeClr val="accent1">
                  <a:lumMod val="20000"/>
                  <a:lumOff val="80000"/>
                </a:schemeClr>
              </a:gs>
            </a:gsLst>
            <a:lin ang="5400000" scaled="0"/>
            <a:tileRect/>
          </a:gradFill>
          <a:ln w="9525">
            <a:noFill/>
            <a:miter lim="800000"/>
            <a:headEnd/>
            <a:tailEnd/>
          </a:ln>
          <a:effectLst/>
        </p:spPr>
        <p:txBody>
          <a:bodyPr/>
          <a:lstStyle/>
          <a:p>
            <a:pPr>
              <a:lnSpc>
                <a:spcPct val="85000"/>
              </a:lnSpc>
            </a:pPr>
            <a:endParaRPr lang="en-US" sz="1400" dirty="0">
              <a:latin typeface="+mn-lt"/>
            </a:endParaRPr>
          </a:p>
        </p:txBody>
      </p:sp>
      <p:sp>
        <p:nvSpPr>
          <p:cNvPr id="62" name="Rectangle 61">
            <a:extLst>
              <a:ext uri="{FF2B5EF4-FFF2-40B4-BE49-F238E27FC236}">
                <a16:creationId xmlns:a16="http://schemas.microsoft.com/office/drawing/2014/main" id="{AECAA0B7-789C-B34C-82C8-7BFC0EE461D8}"/>
              </a:ext>
            </a:extLst>
          </p:cNvPr>
          <p:cNvSpPr/>
          <p:nvPr/>
        </p:nvSpPr>
        <p:spPr>
          <a:xfrm>
            <a:off x="8079305" y="1215946"/>
            <a:ext cx="1752600" cy="304800"/>
          </a:xfrm>
          <a:prstGeom prst="rect">
            <a:avLst/>
          </a:prstGeom>
          <a:gradFill flip="none" rotWithShape="1">
            <a:gsLst>
              <a:gs pos="0">
                <a:schemeClr val="accent1">
                  <a:lumMod val="75000"/>
                </a:schemeClr>
              </a:gs>
              <a:gs pos="100000">
                <a:srgbClr val="EE81BD"/>
              </a:gs>
            </a:gsLst>
            <a:lin ang="16200000" scaled="0"/>
            <a:tileRect/>
          </a:gradFill>
          <a:ln w="9525">
            <a:noFill/>
            <a:miter lim="800000"/>
            <a:headEnd/>
            <a:tailEnd/>
          </a:ln>
          <a:effectLst/>
        </p:spPr>
        <p:txBody>
          <a:bodyPr anchor="ctr"/>
          <a:lstStyle/>
          <a:p>
            <a:pPr>
              <a:lnSpc>
                <a:spcPct val="85000"/>
              </a:lnSpc>
            </a:pPr>
            <a:endParaRPr lang="en-US" sz="1200" b="1" dirty="0">
              <a:latin typeface="+mj-lt"/>
            </a:endParaRPr>
          </a:p>
        </p:txBody>
      </p:sp>
      <p:cxnSp>
        <p:nvCxnSpPr>
          <p:cNvPr id="63" name="Straight Arrow Connector 62">
            <a:extLst>
              <a:ext uri="{FF2B5EF4-FFF2-40B4-BE49-F238E27FC236}">
                <a16:creationId xmlns:a16="http://schemas.microsoft.com/office/drawing/2014/main" id="{24E849F3-7667-E24C-B3BF-91C38F5B716A}"/>
              </a:ext>
            </a:extLst>
          </p:cNvPr>
          <p:cNvCxnSpPr/>
          <p:nvPr/>
        </p:nvCxnSpPr>
        <p:spPr>
          <a:xfrm rot="10800000">
            <a:off x="7393505" y="1215946"/>
            <a:ext cx="2438400" cy="1588"/>
          </a:xfrm>
          <a:prstGeom prst="straightConnector1">
            <a:avLst/>
          </a:prstGeom>
          <a:ln w="12700">
            <a:solidFill>
              <a:schemeClr val="accent1"/>
            </a:solidFill>
            <a:headEnd type="none" w="med" len="med"/>
            <a:tailEnd type="oval" w="lg" len="lg"/>
          </a:ln>
        </p:spPr>
        <p:style>
          <a:lnRef idx="1">
            <a:schemeClr val="accent1"/>
          </a:lnRef>
          <a:fillRef idx="0">
            <a:schemeClr val="accent1"/>
          </a:fillRef>
          <a:effectRef idx="0">
            <a:schemeClr val="accent1"/>
          </a:effectRef>
          <a:fontRef idx="minor">
            <a:schemeClr val="tx1"/>
          </a:fontRef>
        </p:style>
      </p:cxnSp>
      <p:sp>
        <p:nvSpPr>
          <p:cNvPr id="64" name="Rectangle 63">
            <a:extLst>
              <a:ext uri="{FF2B5EF4-FFF2-40B4-BE49-F238E27FC236}">
                <a16:creationId xmlns:a16="http://schemas.microsoft.com/office/drawing/2014/main" id="{6DDC1476-9CF7-5943-9057-F9A6DF3A5685}"/>
              </a:ext>
            </a:extLst>
          </p:cNvPr>
          <p:cNvSpPr/>
          <p:nvPr/>
        </p:nvSpPr>
        <p:spPr>
          <a:xfrm>
            <a:off x="2189810" y="3733800"/>
            <a:ext cx="1752600" cy="1456532"/>
          </a:xfrm>
          <a:prstGeom prst="rect">
            <a:avLst/>
          </a:prstGeom>
          <a:gradFill flip="none" rotWithShape="1">
            <a:gsLst>
              <a:gs pos="0">
                <a:schemeClr val="bg1">
                  <a:lumMod val="85000"/>
                </a:schemeClr>
              </a:gs>
              <a:gs pos="100000">
                <a:schemeClr val="bg1">
                  <a:lumMod val="95000"/>
                </a:schemeClr>
              </a:gs>
            </a:gsLst>
            <a:lin ang="5400000" scaled="0"/>
            <a:tileRect/>
          </a:gradFill>
          <a:ln w="9525">
            <a:noFill/>
            <a:miter lim="800000"/>
            <a:headEnd/>
            <a:tailEnd/>
          </a:ln>
          <a:effectLst/>
        </p:spPr>
        <p:txBody>
          <a:bodyPr/>
          <a:lstStyle/>
          <a:p>
            <a:pPr>
              <a:lnSpc>
                <a:spcPct val="85000"/>
              </a:lnSpc>
            </a:pPr>
            <a:endParaRPr lang="en-US" sz="1400" dirty="0">
              <a:latin typeface="+mn-lt"/>
            </a:endParaRPr>
          </a:p>
        </p:txBody>
      </p:sp>
      <p:sp>
        <p:nvSpPr>
          <p:cNvPr id="65" name="Rectangle 64">
            <a:extLst>
              <a:ext uri="{FF2B5EF4-FFF2-40B4-BE49-F238E27FC236}">
                <a16:creationId xmlns:a16="http://schemas.microsoft.com/office/drawing/2014/main" id="{B7CCA39B-28FA-FD48-8A32-2B6E67D87D68}"/>
              </a:ext>
            </a:extLst>
          </p:cNvPr>
          <p:cNvSpPr/>
          <p:nvPr/>
        </p:nvSpPr>
        <p:spPr>
          <a:xfrm>
            <a:off x="2189810" y="3429000"/>
            <a:ext cx="1752600" cy="304800"/>
          </a:xfrm>
          <a:prstGeom prst="rect">
            <a:avLst/>
          </a:prstGeom>
          <a:gradFill flip="none" rotWithShape="1">
            <a:gsLst>
              <a:gs pos="0">
                <a:schemeClr val="bg1">
                  <a:lumMod val="65000"/>
                </a:schemeClr>
              </a:gs>
              <a:gs pos="100000">
                <a:schemeClr val="bg1">
                  <a:lumMod val="85000"/>
                </a:schemeClr>
              </a:gs>
            </a:gsLst>
            <a:lin ang="16200000" scaled="0"/>
            <a:tileRect/>
          </a:gradFill>
          <a:ln w="9525">
            <a:noFill/>
            <a:miter lim="800000"/>
            <a:headEnd/>
            <a:tailEnd/>
          </a:ln>
          <a:effectLst/>
        </p:spPr>
        <p:txBody>
          <a:bodyPr anchor="ctr"/>
          <a:lstStyle/>
          <a:p>
            <a:pPr>
              <a:lnSpc>
                <a:spcPct val="85000"/>
              </a:lnSpc>
            </a:pPr>
            <a:endParaRPr lang="en-US" sz="1200" b="1" dirty="0">
              <a:latin typeface="+mj-lt"/>
            </a:endParaRPr>
          </a:p>
        </p:txBody>
      </p:sp>
      <p:cxnSp>
        <p:nvCxnSpPr>
          <p:cNvPr id="66" name="Straight Arrow Connector 65">
            <a:extLst>
              <a:ext uri="{FF2B5EF4-FFF2-40B4-BE49-F238E27FC236}">
                <a16:creationId xmlns:a16="http://schemas.microsoft.com/office/drawing/2014/main" id="{23CD4BF9-E6BB-9D43-BC3A-6AD4D5C3FCB0}"/>
              </a:ext>
            </a:extLst>
          </p:cNvPr>
          <p:cNvCxnSpPr/>
          <p:nvPr/>
        </p:nvCxnSpPr>
        <p:spPr>
          <a:xfrm>
            <a:off x="2189810" y="3430588"/>
            <a:ext cx="2819400" cy="1588"/>
          </a:xfrm>
          <a:prstGeom prst="straightConnector1">
            <a:avLst/>
          </a:prstGeom>
          <a:ln w="12700">
            <a:solidFill>
              <a:schemeClr val="bg1">
                <a:lumMod val="50000"/>
              </a:schemeClr>
            </a:solidFill>
            <a:headEnd type="none" w="med" len="med"/>
            <a:tailEnd type="oval" w="lg" len="lg"/>
          </a:ln>
        </p:spPr>
        <p:style>
          <a:lnRef idx="1">
            <a:schemeClr val="accent1"/>
          </a:lnRef>
          <a:fillRef idx="0">
            <a:schemeClr val="accent1"/>
          </a:fillRef>
          <a:effectRef idx="0">
            <a:schemeClr val="accent1"/>
          </a:effectRef>
          <a:fontRef idx="minor">
            <a:schemeClr val="tx1"/>
          </a:fontRef>
        </p:style>
      </p:cxnSp>
      <p:sp>
        <p:nvSpPr>
          <p:cNvPr id="50" name="Text Placeholder 45">
            <a:extLst>
              <a:ext uri="{FF2B5EF4-FFF2-40B4-BE49-F238E27FC236}">
                <a16:creationId xmlns:a16="http://schemas.microsoft.com/office/drawing/2014/main" id="{0B519C2D-2BC3-984D-B2DF-F46982B1845B}"/>
              </a:ext>
            </a:extLst>
          </p:cNvPr>
          <p:cNvSpPr>
            <a:spLocks noGrp="1"/>
          </p:cNvSpPr>
          <p:nvPr>
            <p:ph type="body" sz="quarter" idx="14"/>
          </p:nvPr>
        </p:nvSpPr>
        <p:spPr>
          <a:xfrm>
            <a:off x="4840371" y="3309678"/>
            <a:ext cx="2551029" cy="253936"/>
          </a:xfrm>
        </p:spPr>
        <p:txBody>
          <a:bodyPr anchor="ctr">
            <a:noAutofit/>
          </a:bodyPr>
          <a:lstStyle>
            <a:lvl1pPr marL="0" indent="0" algn="ctr">
              <a:buNone/>
              <a:defRPr sz="1400"/>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68" name="Text Placeholder 67">
            <a:extLst>
              <a:ext uri="{FF2B5EF4-FFF2-40B4-BE49-F238E27FC236}">
                <a16:creationId xmlns:a16="http://schemas.microsoft.com/office/drawing/2014/main" id="{56F9E76E-183A-4C4C-B173-0D66EAFA3AA6}"/>
              </a:ext>
            </a:extLst>
          </p:cNvPr>
          <p:cNvSpPr>
            <a:spLocks noGrp="1"/>
          </p:cNvSpPr>
          <p:nvPr>
            <p:ph type="body" sz="quarter" idx="19"/>
          </p:nvPr>
        </p:nvSpPr>
        <p:spPr>
          <a:xfrm>
            <a:off x="2299520" y="3839661"/>
            <a:ext cx="1523236" cy="1265739"/>
          </a:xfrm>
        </p:spPr>
        <p:txBody>
          <a:bodyPr/>
          <a:lstStyle>
            <a:lvl1pPr marL="0" indent="0">
              <a:buFontTx/>
              <a:buNone/>
              <a:defRPr sz="14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a:p>
            <a:pPr lvl="1"/>
            <a:r>
              <a:rPr lang="en-US" smtClean="0"/>
              <a:t>Second level</a:t>
            </a:r>
          </a:p>
        </p:txBody>
      </p:sp>
      <p:sp>
        <p:nvSpPr>
          <p:cNvPr id="70" name="Text Placeholder 69">
            <a:extLst>
              <a:ext uri="{FF2B5EF4-FFF2-40B4-BE49-F238E27FC236}">
                <a16:creationId xmlns:a16="http://schemas.microsoft.com/office/drawing/2014/main" id="{03CCD5D1-5FD5-544D-B901-273136F33F5C}"/>
              </a:ext>
            </a:extLst>
          </p:cNvPr>
          <p:cNvSpPr>
            <a:spLocks noGrp="1"/>
          </p:cNvSpPr>
          <p:nvPr>
            <p:ph type="body" sz="quarter" idx="20"/>
          </p:nvPr>
        </p:nvSpPr>
        <p:spPr>
          <a:xfrm>
            <a:off x="2299520" y="3458276"/>
            <a:ext cx="1523236" cy="275524"/>
          </a:xfrm>
        </p:spPr>
        <p:txBody>
          <a:bodyPr>
            <a:noAutofit/>
          </a:bodyPr>
          <a:lstStyle>
            <a:lvl1pPr marL="0" indent="0">
              <a:buNone/>
              <a:defRPr sz="1400">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71" name="Text Placeholder 67">
            <a:extLst>
              <a:ext uri="{FF2B5EF4-FFF2-40B4-BE49-F238E27FC236}">
                <a16:creationId xmlns:a16="http://schemas.microsoft.com/office/drawing/2014/main" id="{B1AEC60C-F387-254B-8628-3E8E66A0B44E}"/>
              </a:ext>
            </a:extLst>
          </p:cNvPr>
          <p:cNvSpPr>
            <a:spLocks noGrp="1"/>
          </p:cNvSpPr>
          <p:nvPr>
            <p:ph type="body" sz="quarter" idx="21"/>
          </p:nvPr>
        </p:nvSpPr>
        <p:spPr>
          <a:xfrm>
            <a:off x="8196669" y="4386115"/>
            <a:ext cx="1523236" cy="1265739"/>
          </a:xfrm>
        </p:spPr>
        <p:txBody>
          <a:bodyPr/>
          <a:lstStyle>
            <a:lvl1pPr marL="0" indent="0">
              <a:buFontTx/>
              <a:buNone/>
              <a:defRPr sz="14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a:p>
            <a:pPr lvl="1"/>
            <a:r>
              <a:rPr lang="en-US" smtClean="0"/>
              <a:t>Second level</a:t>
            </a:r>
          </a:p>
        </p:txBody>
      </p:sp>
      <p:sp>
        <p:nvSpPr>
          <p:cNvPr id="72" name="Text Placeholder 69">
            <a:extLst>
              <a:ext uri="{FF2B5EF4-FFF2-40B4-BE49-F238E27FC236}">
                <a16:creationId xmlns:a16="http://schemas.microsoft.com/office/drawing/2014/main" id="{F5C198E5-F8B3-D24D-94D7-885EBB3C4705}"/>
              </a:ext>
            </a:extLst>
          </p:cNvPr>
          <p:cNvSpPr>
            <a:spLocks noGrp="1"/>
          </p:cNvSpPr>
          <p:nvPr>
            <p:ph type="body" sz="quarter" idx="22"/>
          </p:nvPr>
        </p:nvSpPr>
        <p:spPr>
          <a:xfrm>
            <a:off x="8196669" y="4004730"/>
            <a:ext cx="1523236" cy="275524"/>
          </a:xfrm>
        </p:spPr>
        <p:txBody>
          <a:bodyPr>
            <a:noAutofit/>
          </a:bodyPr>
          <a:lstStyle>
            <a:lvl1pPr marL="0" indent="0">
              <a:buNone/>
              <a:defRPr sz="1400">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73" name="Text Placeholder 67">
            <a:extLst>
              <a:ext uri="{FF2B5EF4-FFF2-40B4-BE49-F238E27FC236}">
                <a16:creationId xmlns:a16="http://schemas.microsoft.com/office/drawing/2014/main" id="{C06FB853-59FF-1C46-9652-3CA1BCA49BEE}"/>
              </a:ext>
            </a:extLst>
          </p:cNvPr>
          <p:cNvSpPr>
            <a:spLocks noGrp="1"/>
          </p:cNvSpPr>
          <p:nvPr>
            <p:ph type="body" sz="quarter" idx="23"/>
          </p:nvPr>
        </p:nvSpPr>
        <p:spPr>
          <a:xfrm>
            <a:off x="8193284" y="1619214"/>
            <a:ext cx="1523236" cy="1265739"/>
          </a:xfrm>
        </p:spPr>
        <p:txBody>
          <a:bodyPr/>
          <a:lstStyle>
            <a:lvl1pPr marL="0" indent="0">
              <a:buFontTx/>
              <a:buNone/>
              <a:defRPr sz="14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a:p>
            <a:pPr lvl="1"/>
            <a:r>
              <a:rPr lang="en-US" smtClean="0"/>
              <a:t>Second level</a:t>
            </a:r>
          </a:p>
        </p:txBody>
      </p:sp>
      <p:sp>
        <p:nvSpPr>
          <p:cNvPr id="74" name="Text Placeholder 69">
            <a:extLst>
              <a:ext uri="{FF2B5EF4-FFF2-40B4-BE49-F238E27FC236}">
                <a16:creationId xmlns:a16="http://schemas.microsoft.com/office/drawing/2014/main" id="{2B7EB1DB-D1CD-234C-9BDF-46B3A71D7713}"/>
              </a:ext>
            </a:extLst>
          </p:cNvPr>
          <p:cNvSpPr>
            <a:spLocks noGrp="1"/>
          </p:cNvSpPr>
          <p:nvPr>
            <p:ph type="body" sz="quarter" idx="24"/>
          </p:nvPr>
        </p:nvSpPr>
        <p:spPr>
          <a:xfrm>
            <a:off x="8193284" y="1237829"/>
            <a:ext cx="1523236" cy="275524"/>
          </a:xfrm>
        </p:spPr>
        <p:txBody>
          <a:bodyPr>
            <a:noAutofit/>
          </a:bodyPr>
          <a:lstStyle>
            <a:lvl1pPr marL="0" indent="0">
              <a:buNone/>
              <a:defRPr sz="1400">
                <a:latin typeface="+mj-lt"/>
              </a:defRPr>
            </a:lvl1pPr>
            <a:lvl2pPr marL="457200" indent="0">
              <a:buNone/>
              <a:defRPr/>
            </a:lvl2pPr>
            <a:lvl3pPr marL="914400" indent="0">
              <a:buNone/>
              <a:defRPr/>
            </a:lvl3pPr>
            <a:lvl4pPr marL="1371600" indent="0">
              <a:buNone/>
              <a:defRPr/>
            </a:lvl4pPr>
            <a:lvl5pPr marL="1828800" indent="0">
              <a:buNone/>
              <a:defRPr/>
            </a:lvl5pPr>
          </a:lstStyle>
          <a:p>
            <a:pPr lvl="0"/>
            <a:r>
              <a:rPr lang="en-US" smtClean="0"/>
              <a:t>Edit Master text styles</a:t>
            </a:r>
          </a:p>
        </p:txBody>
      </p:sp>
      <p:sp>
        <p:nvSpPr>
          <p:cNvPr id="77" name="Text Placeholder 76">
            <a:extLst>
              <a:ext uri="{FF2B5EF4-FFF2-40B4-BE49-F238E27FC236}">
                <a16:creationId xmlns:a16="http://schemas.microsoft.com/office/drawing/2014/main" id="{B8D8D08C-60B2-6942-B76D-013DB0631C26}"/>
              </a:ext>
            </a:extLst>
          </p:cNvPr>
          <p:cNvSpPr>
            <a:spLocks noGrp="1"/>
          </p:cNvSpPr>
          <p:nvPr>
            <p:ph type="body" sz="quarter" idx="25"/>
          </p:nvPr>
        </p:nvSpPr>
        <p:spPr>
          <a:xfrm rot="19830715">
            <a:off x="4491294" y="4411990"/>
            <a:ext cx="3423498" cy="748312"/>
          </a:xfrm>
        </p:spPr>
        <p:txBody>
          <a:bodyPr anchor="ctr">
            <a:normAutofit/>
          </a:bodyPr>
          <a:lstStyle>
            <a:lvl1pPr marL="0" indent="0" algn="ctr">
              <a:buNone/>
              <a:defRPr sz="2000">
                <a:solidFill>
                  <a:schemeClr val="bg1"/>
                </a:solidFill>
                <a:effectLst>
                  <a:outerShdw blurRad="76200" dist="38100" dir="2700000" algn="tl" rotWithShape="0">
                    <a:prstClr val="black">
                      <a:alpha val="55000"/>
                    </a:prstClr>
                  </a:outerShdw>
                </a:effectLst>
                <a:latin typeface="+mj-lt"/>
              </a:defRPr>
            </a:lvl1pPr>
            <a:lvl2pPr marL="457200" indent="0">
              <a:buNone/>
              <a:defRPr>
                <a:latin typeface="+mj-lt"/>
              </a:defRPr>
            </a:lvl2pPr>
            <a:lvl3pPr marL="914400" indent="0">
              <a:buNone/>
              <a:defRPr>
                <a:latin typeface="+mj-lt"/>
              </a:defRPr>
            </a:lvl3pPr>
            <a:lvl4pPr marL="1371600" indent="0">
              <a:buNone/>
              <a:defRPr>
                <a:latin typeface="+mj-lt"/>
              </a:defRPr>
            </a:lvl4pPr>
            <a:lvl5pPr marL="1828800" indent="0">
              <a:buNone/>
              <a:defRPr>
                <a:latin typeface="+mj-lt"/>
              </a:defRPr>
            </a:lvl5pPr>
          </a:lstStyle>
          <a:p>
            <a:pPr lvl="0"/>
            <a:r>
              <a:rPr lang="en-US" smtClean="0"/>
              <a:t>Edit Master text styles</a:t>
            </a:r>
          </a:p>
        </p:txBody>
      </p:sp>
    </p:spTree>
    <p:extLst>
      <p:ext uri="{BB962C8B-B14F-4D97-AF65-F5344CB8AC3E}">
        <p14:creationId xmlns:p14="http://schemas.microsoft.com/office/powerpoint/2010/main" val="303990036"/>
      </p:ext>
    </p:extLst>
  </p:cSld>
  <p:clrMapOvr>
    <a:masterClrMapping/>
  </p:clrMapOvr>
  <p:hf sldNum="0" hdr="0" dt="0"/>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1_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18DBD5F-C6EC-485E-8ECE-A5152736C43A}"/>
              </a:ext>
            </a:extLst>
          </p:cNvPr>
          <p:cNvSpPr>
            <a:spLocks noGrp="1"/>
          </p:cNvSpPr>
          <p:nvPr>
            <p:ph type="dt" sz="half" idx="10"/>
          </p:nvPr>
        </p:nvSpPr>
        <p:spPr/>
        <p:txBody>
          <a:bodyPr/>
          <a:lstStyle/>
          <a:p>
            <a:pPr fontAlgn="base">
              <a:spcBef>
                <a:spcPct val="0"/>
              </a:spcBef>
              <a:spcAft>
                <a:spcPct val="0"/>
              </a:spcAft>
              <a:defRPr/>
            </a:pPr>
            <a:endParaRPr lang="en-US">
              <a:solidFill>
                <a:srgbClr val="000000"/>
              </a:solidFill>
            </a:endParaRPr>
          </a:p>
        </p:txBody>
      </p:sp>
      <p:sp>
        <p:nvSpPr>
          <p:cNvPr id="3" name="Footer Placeholder 2">
            <a:extLst>
              <a:ext uri="{FF2B5EF4-FFF2-40B4-BE49-F238E27FC236}">
                <a16:creationId xmlns:a16="http://schemas.microsoft.com/office/drawing/2014/main" id="{FB6C0BE6-E24A-4679-B786-AAB41ADCCD5D}"/>
              </a:ext>
            </a:extLst>
          </p:cNvPr>
          <p:cNvSpPr>
            <a:spLocks noGrp="1"/>
          </p:cNvSpPr>
          <p:nvPr>
            <p:ph type="ftr" sz="quarter" idx="11"/>
          </p:nvPr>
        </p:nvSpPr>
        <p:spPr/>
        <p:txBody>
          <a:bodyPr/>
          <a:lstStyle/>
          <a:p>
            <a:pPr fontAlgn="base">
              <a:spcBef>
                <a:spcPct val="0"/>
              </a:spcBef>
              <a:spcAft>
                <a:spcPct val="0"/>
              </a:spcAft>
              <a:defRPr/>
            </a:pPr>
            <a:r>
              <a:rPr lang="en-US" smtClean="0">
                <a:solidFill>
                  <a:srgbClr val="000000"/>
                </a:solidFill>
              </a:rPr>
              <a:t>Company Logo</a:t>
            </a:r>
            <a:endParaRPr lang="en-US">
              <a:solidFill>
                <a:srgbClr val="000000"/>
              </a:solidFill>
            </a:endParaRPr>
          </a:p>
        </p:txBody>
      </p:sp>
      <p:sp>
        <p:nvSpPr>
          <p:cNvPr id="4" name="Slide Number Placeholder 3">
            <a:extLst>
              <a:ext uri="{FF2B5EF4-FFF2-40B4-BE49-F238E27FC236}">
                <a16:creationId xmlns:a16="http://schemas.microsoft.com/office/drawing/2014/main" id="{73FB9417-93D4-4C41-8E0E-1553E0B5D0CE}"/>
              </a:ext>
            </a:extLst>
          </p:cNvPr>
          <p:cNvSpPr>
            <a:spLocks noGrp="1"/>
          </p:cNvSpPr>
          <p:nvPr>
            <p:ph type="sldNum" sz="quarter" idx="12"/>
          </p:nvPr>
        </p:nvSpPr>
        <p:spPr/>
        <p:txBody>
          <a:bodyPr/>
          <a:lstStyle/>
          <a:p>
            <a:pPr fontAlgn="base">
              <a:spcBef>
                <a:spcPct val="0"/>
              </a:spcBef>
              <a:spcAft>
                <a:spcPct val="0"/>
              </a:spcAft>
            </a:pPr>
            <a:fld id="{1B92A91B-8A35-474D-A92D-29CC05D045A8}" type="slidenum">
              <a:rPr lang="en-US" altLang="en-US" smtClean="0">
                <a:solidFill>
                  <a:srgbClr val="000000"/>
                </a:solidFill>
                <a:latin typeface="Arial" panose="020B0604020202020204" pitchFamily="34" charset="0"/>
              </a:rPr>
              <a:pPr fontAlgn="base">
                <a:spcBef>
                  <a:spcPct val="0"/>
                </a:spcBef>
                <a:spcAft>
                  <a:spcPct val="0"/>
                </a:spcAft>
              </a:pPr>
              <a:t>‹#›</a:t>
            </a:fld>
            <a:endParaRPr lang="en-US" altLang="en-US" smtClean="0">
              <a:solidFill>
                <a:srgbClr val="000000"/>
              </a:solidFill>
              <a:latin typeface="Arial" panose="020B0604020202020204" pitchFamily="34" charset="0"/>
            </a:endParaRPr>
          </a:p>
        </p:txBody>
      </p:sp>
      <p:sp>
        <p:nvSpPr>
          <p:cNvPr id="5" name="Title Placeholder 1">
            <a:extLst>
              <a:ext uri="{FF2B5EF4-FFF2-40B4-BE49-F238E27FC236}">
                <a16:creationId xmlns:a16="http://schemas.microsoft.com/office/drawing/2014/main" id="{3E70772B-3A64-4085-BA60-283244BA5829}"/>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lvl1pPr algn="ctr">
              <a:defRPr sz="4000">
                <a:latin typeface="Verdana" panose="020B0604030504040204" pitchFamily="34" charset="0"/>
                <a:ea typeface="Verdana" panose="020B0604030504040204" pitchFamily="34" charset="0"/>
                <a:cs typeface="Arial" panose="020B0604020202020204" pitchFamily="34" charset="0"/>
              </a:defRPr>
            </a:lvl1pPr>
          </a:lstStyle>
          <a:p>
            <a:r>
              <a:rPr lang="en-US" smtClean="0"/>
              <a:t>Click to edit Master title style</a:t>
            </a:r>
            <a:endParaRPr lang="en-US" dirty="0"/>
          </a:p>
        </p:txBody>
      </p:sp>
      <p:sp>
        <p:nvSpPr>
          <p:cNvPr id="7" name="Text Placeholder 6">
            <a:extLst>
              <a:ext uri="{FF2B5EF4-FFF2-40B4-BE49-F238E27FC236}">
                <a16:creationId xmlns:a16="http://schemas.microsoft.com/office/drawing/2014/main" id="{0060CAE7-8E9C-4076-B91F-699263E49132}"/>
              </a:ext>
            </a:extLst>
          </p:cNvPr>
          <p:cNvSpPr>
            <a:spLocks noGrp="1"/>
          </p:cNvSpPr>
          <p:nvPr>
            <p:ph type="body" sz="quarter" idx="13"/>
          </p:nvPr>
        </p:nvSpPr>
        <p:spPr>
          <a:xfrm>
            <a:off x="1714500" y="2133600"/>
            <a:ext cx="8763000" cy="2590800"/>
          </a:xfrm>
        </p:spPr>
        <p:txBody>
          <a:bodyPr anchor="ctr">
            <a:normAutofit/>
          </a:bodyPr>
          <a:lstStyle>
            <a:lvl1pPr marL="0" indent="0" algn="ctr">
              <a:buNone/>
              <a:defRPr sz="3600" b="0">
                <a:latin typeface="Verdana" panose="020B0604030504040204" pitchFamily="34" charset="0"/>
                <a:ea typeface="Verdana" panose="020B0604030504040204" pitchFamily="34" charset="0"/>
              </a:defRPr>
            </a:lvl1pPr>
            <a:lvl2pPr marL="457200" indent="0">
              <a:buNone/>
              <a:defRPr/>
            </a:lvl2pPr>
          </a:lstStyle>
          <a:p>
            <a:pPr lvl="0"/>
            <a:r>
              <a:rPr lang="en-US" smtClean="0"/>
              <a:t>Edit Master text styles</a:t>
            </a:r>
          </a:p>
        </p:txBody>
      </p:sp>
    </p:spTree>
    <p:extLst>
      <p:ext uri="{BB962C8B-B14F-4D97-AF65-F5344CB8AC3E}">
        <p14:creationId xmlns:p14="http://schemas.microsoft.com/office/powerpoint/2010/main" val="565862947"/>
      </p:ext>
    </p:extLst>
  </p:cSld>
  <p:clrMapOvr>
    <a:masterClrMapping/>
  </p:clrMapOvr>
  <p:hf sldNum="0" hdr="0" dt="0"/>
</p:sldLayout>
</file>

<file path=ppt/slideLayouts/slideLayout4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5"/>
          <p:cNvSpPr>
            <a:spLocks noGrp="1" noChangeArrowheads="1"/>
          </p:cNvSpPr>
          <p:nvPr>
            <p:ph type="ftr" sz="quarter" idx="10"/>
          </p:nvPr>
        </p:nvSpPr>
        <p:spPr>
          <a:ln/>
        </p:spPr>
        <p:txBody>
          <a:bodyPr/>
          <a:lstStyle>
            <a:lvl1pPr>
              <a:defRPr/>
            </a:lvl1pPr>
          </a:lstStyle>
          <a:p>
            <a:pPr fontAlgn="base">
              <a:spcBef>
                <a:spcPct val="0"/>
              </a:spcBef>
              <a:spcAft>
                <a:spcPct val="0"/>
              </a:spcAft>
              <a:defRPr/>
            </a:pPr>
            <a:r>
              <a:rPr lang="en-US" smtClean="0">
                <a:solidFill>
                  <a:srgbClr val="000000"/>
                </a:solidFill>
              </a:rPr>
              <a:t>Company Logo</a:t>
            </a:r>
            <a:endParaRPr lang="en-US">
              <a:solidFill>
                <a:srgbClr val="000000"/>
              </a:solidFill>
            </a:endParaRPr>
          </a:p>
        </p:txBody>
      </p:sp>
      <p:sp>
        <p:nvSpPr>
          <p:cNvPr id="5" name="Rectangle 6"/>
          <p:cNvSpPr>
            <a:spLocks noGrp="1" noChangeArrowheads="1"/>
          </p:cNvSpPr>
          <p:nvPr>
            <p:ph type="sldNum" sz="quarter" idx="11"/>
          </p:nvPr>
        </p:nvSpPr>
        <p:spPr>
          <a:ln/>
        </p:spPr>
        <p:txBody>
          <a:bodyPr/>
          <a:lstStyle>
            <a:lvl1pPr>
              <a:defRPr/>
            </a:lvl1pPr>
          </a:lstStyle>
          <a:p>
            <a:pPr fontAlgn="base">
              <a:spcBef>
                <a:spcPct val="0"/>
              </a:spcBef>
              <a:spcAft>
                <a:spcPct val="0"/>
              </a:spcAft>
            </a:pPr>
            <a:fld id="{74D919F1-3894-491A-9D25-B82061D3887A}" type="slidenum">
              <a:rPr lang="en-US" altLang="en-US" smtClean="0">
                <a:solidFill>
                  <a:srgbClr val="000000"/>
                </a:solidFill>
                <a:latin typeface="Arial" panose="020B0604020202020204" pitchFamily="34" charset="0"/>
              </a:rPr>
              <a:pPr fontAlgn="base">
                <a:spcBef>
                  <a:spcPct val="0"/>
                </a:spcBef>
                <a:spcAft>
                  <a:spcPct val="0"/>
                </a:spcAft>
              </a:pPr>
              <a:t>‹#›</a:t>
            </a:fld>
            <a:endParaRPr lang="en-US" altLang="en-US" smtClean="0">
              <a:solidFill>
                <a:srgbClr val="000000"/>
              </a:solidFill>
              <a:latin typeface="Arial" panose="020B0604020202020204" pitchFamily="34" charset="0"/>
            </a:endParaRPr>
          </a:p>
        </p:txBody>
      </p:sp>
      <p:sp>
        <p:nvSpPr>
          <p:cNvPr id="6" name="Rectangle 4"/>
          <p:cNvSpPr>
            <a:spLocks noGrp="1" noChangeArrowheads="1"/>
          </p:cNvSpPr>
          <p:nvPr>
            <p:ph type="dt" sz="half" idx="12"/>
          </p:nvPr>
        </p:nvSpPr>
        <p:spPr>
          <a:ln/>
        </p:spPr>
        <p:txBody>
          <a:bodyPr/>
          <a:lstStyle>
            <a:lvl1pPr>
              <a:defRPr/>
            </a:lvl1pPr>
          </a:lstStyle>
          <a:p>
            <a:pPr fontAlgn="base">
              <a:spcBef>
                <a:spcPct val="0"/>
              </a:spcBef>
              <a:spcAft>
                <a:spcPct val="0"/>
              </a:spcAft>
              <a:defRPr/>
            </a:pPr>
            <a:endParaRPr lang="en-US">
              <a:solidFill>
                <a:srgbClr val="000000"/>
              </a:solidFill>
            </a:endParaRPr>
          </a:p>
        </p:txBody>
      </p:sp>
    </p:spTree>
    <p:extLst>
      <p:ext uri="{BB962C8B-B14F-4D97-AF65-F5344CB8AC3E}">
        <p14:creationId xmlns:p14="http://schemas.microsoft.com/office/powerpoint/2010/main" val="1127073642"/>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17836189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336115576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2102635876"/>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4047064011"/>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8" name="Footer Placeholder 7"/>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9" name="Slide Number Placeholder 8"/>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1671373769"/>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itleOnly" preserve="1">
  <p:cSld name="Title Only">
    <p:bg>
      <p:bgRef idx="1003">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4" name="Footer Placeholder 3"/>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Slide Number Placeholder 4"/>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1891940532"/>
      </p:ext>
    </p:extLst>
  </p:cSld>
  <p:clrMapOvr>
    <a:overrideClrMapping bg1="dk1" tx1="lt1" bg2="dk2" tx2="lt2" accent1="accent1" accent2="accent2" accent3="accent3" accent4="accent4" accent5="accent5" accent6="accent6" hlink="hlink" folHlink="folHlink"/>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3" name="Footer Placeholder 2"/>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4" name="Slide Number Placeholder 3"/>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1337833504"/>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1465917624"/>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a:xfrm>
            <a:off x="6399212" y="5883275"/>
            <a:ext cx="914400"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a:xfrm>
            <a:off x="1141412" y="5883275"/>
            <a:ext cx="5105400" cy="365125"/>
          </a:xfrm>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a:xfrm>
            <a:off x="10742612" y="5883275"/>
            <a:ext cx="322567" cy="365125"/>
          </a:xfrm>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1111661913"/>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Footer Placeholder 5"/>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7" name="Slide Number Placeholder 6"/>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3961310465"/>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2124825252"/>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8000" b="0" i="0" u="none" strike="noStrike" kern="1200" cap="all" spc="0" normalizeH="0" baseline="0" noProof="0" dirty="0">
                <a:ln w="3175" cmpd="sng">
                  <a:noFill/>
                </a:ln>
                <a:solidFill>
                  <a:srgbClr val="5AD0B8"/>
                </a:solidFill>
                <a:effectLst>
                  <a:glow rad="38100">
                    <a:prstClr val="black">
                      <a:lumMod val="65000"/>
                      <a:lumOff val="35000"/>
                      <a:alpha val="40000"/>
                    </a:prstClr>
                  </a:glow>
                  <a:outerShdw blurRad="28575" dist="38100" dir="14040000" algn="tl" rotWithShape="0">
                    <a:srgbClr val="000000">
                      <a:alpha val="25000"/>
                    </a:srgbClr>
                  </a:outerShdw>
                </a:effectLst>
                <a:uLnTx/>
                <a:uFillTx/>
                <a:latin typeface="Century Gothic" panose="020B0502020202020204"/>
                <a:ea typeface="+mn-ea"/>
                <a:cs typeface="+mn-cs"/>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marL="0" marR="0" lvl="0" indent="0" algn="r" defTabSz="457200" rtl="0" eaLnBrk="1" fontAlgn="auto" latinLnBrk="0" hangingPunct="1">
              <a:lnSpc>
                <a:spcPct val="100000"/>
              </a:lnSpc>
              <a:spcBef>
                <a:spcPct val="0"/>
              </a:spcBef>
              <a:spcAft>
                <a:spcPts val="0"/>
              </a:spcAft>
              <a:buClrTx/>
              <a:buSzTx/>
              <a:buFontTx/>
              <a:buNone/>
              <a:tabLst/>
              <a:defRPr/>
            </a:pPr>
            <a:r>
              <a:rPr kumimoji="0" lang="en-US" sz="8000" b="0" i="0" u="none" strike="noStrike" kern="1200" cap="all" spc="0" normalizeH="0" baseline="0" noProof="0" dirty="0">
                <a:ln w="3175" cmpd="sng">
                  <a:noFill/>
                </a:ln>
                <a:solidFill>
                  <a:srgbClr val="5AD0B8"/>
                </a:solidFill>
                <a:effectLst>
                  <a:glow rad="38100">
                    <a:prstClr val="black">
                      <a:lumMod val="65000"/>
                      <a:lumOff val="35000"/>
                      <a:alpha val="40000"/>
                    </a:prstClr>
                  </a:glow>
                  <a:outerShdw blurRad="28575" dist="38100" dir="14040000" algn="tl" rotWithShape="0">
                    <a:srgbClr val="000000">
                      <a:alpha val="25000"/>
                    </a:srgbClr>
                  </a:outerShdw>
                </a:effectLst>
                <a:uLnTx/>
                <a:uFillTx/>
                <a:latin typeface="Century Gothic" panose="020B0502020202020204"/>
                <a:ea typeface="+mn-ea"/>
                <a:cs typeface="+mn-cs"/>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4146564058"/>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anchor="t">
            <a:normAutofit/>
          </a:bodyPr>
          <a:lstStyle>
            <a:lvl1pPr marL="0" indent="0" algn="l">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2074042724"/>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marL="0" marR="0" lvl="0" indent="0" algn="l" defTabSz="457200" rtl="0" eaLnBrk="1" fontAlgn="auto" latinLnBrk="0" hangingPunct="1">
              <a:lnSpc>
                <a:spcPct val="100000"/>
              </a:lnSpc>
              <a:spcBef>
                <a:spcPct val="0"/>
              </a:spcBef>
              <a:spcAft>
                <a:spcPts val="0"/>
              </a:spcAft>
              <a:buClrTx/>
              <a:buSzTx/>
              <a:buFontTx/>
              <a:buNone/>
              <a:tabLst/>
              <a:defRPr/>
            </a:pPr>
            <a:r>
              <a:rPr kumimoji="0" lang="en-US" sz="8000" b="0" i="0" u="none" strike="noStrike" kern="1200" cap="all" spc="0" normalizeH="0" baseline="0" noProof="0" dirty="0">
                <a:ln w="3175" cmpd="sng">
                  <a:noFill/>
                </a:ln>
                <a:solidFill>
                  <a:srgbClr val="5AD0B8"/>
                </a:solidFill>
                <a:effectLst>
                  <a:glow rad="38100">
                    <a:prstClr val="black">
                      <a:lumMod val="65000"/>
                      <a:lumOff val="35000"/>
                      <a:alpha val="40000"/>
                    </a:prstClr>
                  </a:glow>
                  <a:outerShdw blurRad="28575" dist="38100" dir="14040000" algn="tl" rotWithShape="0">
                    <a:srgbClr val="000000">
                      <a:alpha val="25000"/>
                    </a:srgbClr>
                  </a:outerShdw>
                </a:effectLst>
                <a:uLnTx/>
                <a:uFillTx/>
                <a:latin typeface="Century Gothic" panose="020B0502020202020204"/>
                <a:ea typeface="+mn-ea"/>
                <a:cs typeface="+mn-cs"/>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marL="0" marR="0" lvl="0" indent="0" algn="r" defTabSz="457200" rtl="0" eaLnBrk="1" fontAlgn="auto" latinLnBrk="0" hangingPunct="1">
              <a:lnSpc>
                <a:spcPct val="100000"/>
              </a:lnSpc>
              <a:spcBef>
                <a:spcPct val="0"/>
              </a:spcBef>
              <a:spcAft>
                <a:spcPts val="0"/>
              </a:spcAft>
              <a:buClrTx/>
              <a:buSzTx/>
              <a:buFontTx/>
              <a:buNone/>
              <a:tabLst/>
              <a:defRPr/>
            </a:pPr>
            <a:r>
              <a:rPr kumimoji="0" lang="en-US" sz="8000" b="0" i="0" u="none" strike="noStrike" kern="1200" cap="all" spc="0" normalizeH="0" baseline="0" noProof="0" dirty="0">
                <a:ln w="3175" cmpd="sng">
                  <a:noFill/>
                </a:ln>
                <a:solidFill>
                  <a:srgbClr val="5AD0B8"/>
                </a:solidFill>
                <a:effectLst>
                  <a:glow rad="38100">
                    <a:prstClr val="black">
                      <a:lumMod val="65000"/>
                      <a:lumOff val="35000"/>
                      <a:alpha val="40000"/>
                    </a:prstClr>
                  </a:glow>
                  <a:outerShdw blurRad="28575" dist="38100" dir="14040000" algn="tl" rotWithShape="0">
                    <a:srgbClr val="000000">
                      <a:alpha val="25000"/>
                    </a:srgbClr>
                  </a:outerShdw>
                </a:effectLst>
                <a:uLnTx/>
                <a:uFillTx/>
                <a:latin typeface="Century Gothic" panose="020B0502020202020204"/>
                <a:ea typeface="+mn-ea"/>
                <a:cs typeface="+mn-cs"/>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2887138749"/>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solidFill>
                  <a:schemeClr val="tx1"/>
                </a:soli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1522904963"/>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3124501969"/>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Footer Placeholder 4"/>
          <p:cNvSpPr>
            <a:spLocks noGrp="1"/>
          </p:cNvSpPr>
          <p:nvPr>
            <p:ph type="ftr" sz="quarter" idx="11"/>
          </p:nvPr>
        </p:nvSpPr>
        <p:spPr/>
        <p:txBody>
          <a:body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Slide Number Placeholder 5"/>
          <p:cNvSpPr>
            <a:spLocks noGrp="1"/>
          </p:cNvSpPr>
          <p:nvPr>
            <p:ph type="sldNum" sz="quarter" idx="12"/>
          </p:nvPr>
        </p:nvSpPr>
        <p:spPr/>
        <p:txBody>
          <a:body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973729192"/>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4448175"/>
          </a:xfrm>
          <a:solidFill>
            <a:schemeClr val="bg1">
              <a:lumMod val="95000"/>
            </a:schemeClr>
          </a:solidFill>
        </p:spPr>
        <p:txBody>
          <a:bodyPr>
            <a:normAutofit/>
          </a:bodyPr>
          <a:lstStyle>
            <a:lvl1pPr marL="0" indent="0" algn="ctr">
              <a:buNone/>
              <a:defRPr sz="1800"/>
            </a:lvl1pPr>
          </a:lstStyle>
          <a:p>
            <a:r>
              <a:rPr lang="en-US" smtClean="0"/>
              <a:t>Click icon to add picture</a:t>
            </a:r>
            <a:endParaRPr lang="en-US" dirty="0"/>
          </a:p>
        </p:txBody>
      </p:sp>
      <p:sp>
        <p:nvSpPr>
          <p:cNvPr id="10" name="Rectangle 9">
            <a:extLst>
              <a:ext uri="{FF2B5EF4-FFF2-40B4-BE49-F238E27FC236}">
                <a16:creationId xmlns:a16="http://schemas.microsoft.com/office/drawing/2014/main" id="{F04A5F51-C7E6-44CC-ADF3-1C83AA35D0DC}"/>
              </a:ext>
            </a:extLst>
          </p:cNvPr>
          <p:cNvSpPr/>
          <p:nvPr userDrawn="1"/>
        </p:nvSpPr>
        <p:spPr>
          <a:xfrm>
            <a:off x="0" y="4448175"/>
            <a:ext cx="12192000" cy="240982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71475" y="4551363"/>
            <a:ext cx="11520488" cy="1176337"/>
          </a:xfrm>
        </p:spPr>
        <p:txBody>
          <a:bodyPr anchor="ctr"/>
          <a:lstStyle>
            <a:lvl1pPr algn="ctr">
              <a:defRPr sz="6000">
                <a:solidFill>
                  <a:schemeClr val="bg1"/>
                </a:solidFill>
              </a:defRPr>
            </a:lvl1pPr>
          </a:lstStyle>
          <a:p>
            <a:r>
              <a:rPr lang="en-US" smtClean="0"/>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71475" y="5830888"/>
            <a:ext cx="11520488" cy="550862"/>
          </a:xfrm>
        </p:spPr>
        <p:txBody>
          <a:bodyPr/>
          <a:lstStyle>
            <a:lvl1pPr marL="0" indent="0" algn="ctr">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336748918"/>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1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Rectangle 7">
            <a:extLst>
              <a:ext uri="{FF2B5EF4-FFF2-40B4-BE49-F238E27FC236}">
                <a16:creationId xmlns:a16="http://schemas.microsoft.com/office/drawing/2014/main" id="{21508BC1-7ABB-42C8-B268-3C6F4FD455DE}"/>
              </a:ext>
            </a:extLst>
          </p:cNvPr>
          <p:cNvSpPr/>
          <p:nvPr userDrawn="1"/>
        </p:nvSpPr>
        <p:spPr>
          <a:xfrm>
            <a:off x="200025" y="-1"/>
            <a:ext cx="11991975"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571500" y="0"/>
            <a:ext cx="6034088" cy="6857999"/>
          </a:xfrm>
          <a:solidFill>
            <a:schemeClr val="bg1">
              <a:lumMod val="95000"/>
            </a:schemeClr>
          </a:solidFill>
        </p:spPr>
        <p:txBody>
          <a:bodyPr>
            <a:normAutofit/>
          </a:bodyPr>
          <a:lstStyle>
            <a:lvl1pPr marL="0" indent="0" algn="ctr">
              <a:buNone/>
              <a:defRPr sz="1800"/>
            </a:lvl1pPr>
          </a:lstStyle>
          <a:p>
            <a:r>
              <a:rPr lang="en-US" smtClean="0"/>
              <a:t>Click icon to add picture</a:t>
            </a:r>
            <a:endParaRPr lang="en-US" dirty="0"/>
          </a:p>
        </p:txBody>
      </p:sp>
      <p:sp>
        <p:nvSpPr>
          <p:cNvPr id="10" name="Rectangle 9">
            <a:extLst>
              <a:ext uri="{FF2B5EF4-FFF2-40B4-BE49-F238E27FC236}">
                <a16:creationId xmlns:a16="http://schemas.microsoft.com/office/drawing/2014/main" id="{F04A5F51-C7E6-44CC-ADF3-1C83AA35D0DC}"/>
              </a:ext>
            </a:extLst>
          </p:cNvPr>
          <p:cNvSpPr/>
          <p:nvPr userDrawn="1"/>
        </p:nvSpPr>
        <p:spPr>
          <a:xfrm>
            <a:off x="0" y="1"/>
            <a:ext cx="371475" cy="68580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6905625" y="1512889"/>
            <a:ext cx="4986338" cy="3262311"/>
          </a:xfrm>
        </p:spPr>
        <p:txBody>
          <a:bodyPr anchor="b"/>
          <a:lstStyle>
            <a:lvl1pPr algn="l">
              <a:defRPr sz="6000">
                <a:solidFill>
                  <a:schemeClr val="bg1"/>
                </a:solidFill>
              </a:defRPr>
            </a:lvl1pPr>
          </a:lstStyle>
          <a:p>
            <a:r>
              <a:rPr lang="en-US" smtClean="0"/>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6905625" y="4927600"/>
            <a:ext cx="4986338" cy="97631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912615662"/>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2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6857999"/>
          </a:xfrm>
          <a:solidFill>
            <a:schemeClr val="bg1">
              <a:lumMod val="95000"/>
            </a:schemeClr>
          </a:solidFill>
        </p:spPr>
        <p:txBody>
          <a:bodyPr>
            <a:normAutofit/>
          </a:bodyPr>
          <a:lstStyle>
            <a:lvl1pPr marL="0" indent="0" algn="ctr">
              <a:buNone/>
              <a:defRPr sz="1800"/>
            </a:lvl1pPr>
          </a:lstStyle>
          <a:p>
            <a:r>
              <a:rPr lang="en-US" smtClean="0"/>
              <a:t>Click icon to add picture</a:t>
            </a: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436610" y="1779589"/>
            <a:ext cx="5318781" cy="2182811"/>
          </a:xfrm>
        </p:spPr>
        <p:txBody>
          <a:bodyPr anchor="b">
            <a:normAutofit/>
          </a:bodyPr>
          <a:lstStyle>
            <a:lvl1pPr algn="ctr">
              <a:defRPr sz="5400">
                <a:solidFill>
                  <a:schemeClr val="tx1"/>
                </a:solidFill>
              </a:defRPr>
            </a:lvl1pPr>
          </a:lstStyle>
          <a:p>
            <a:r>
              <a:rPr lang="en-US" smtClean="0"/>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436610" y="4079083"/>
            <a:ext cx="5318781" cy="976311"/>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1638589733"/>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3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Rectangle 3">
            <a:extLst>
              <a:ext uri="{FF2B5EF4-FFF2-40B4-BE49-F238E27FC236}">
                <a16:creationId xmlns:a16="http://schemas.microsoft.com/office/drawing/2014/main" id="{D1A59197-7C21-44E6-8A97-DE0ABD1E6909}"/>
              </a:ext>
            </a:extLst>
          </p:cNvPr>
          <p:cNvSpPr/>
          <p:nvPr userDrawn="1"/>
        </p:nvSpPr>
        <p:spPr>
          <a:xfrm>
            <a:off x="0" y="0"/>
            <a:ext cx="6413500" cy="6858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5016500" y="472281"/>
            <a:ext cx="7175500" cy="5913439"/>
          </a:xfrm>
          <a:solidFill>
            <a:schemeClr val="bg1">
              <a:lumMod val="95000"/>
            </a:schemeClr>
          </a:solidFill>
        </p:spPr>
        <p:txBody>
          <a:bodyPr>
            <a:normAutofit/>
          </a:bodyPr>
          <a:lstStyle>
            <a:lvl1pPr marL="0" indent="0" algn="ctr">
              <a:buNone/>
              <a:defRPr sz="1800"/>
            </a:lvl1pPr>
          </a:lstStyle>
          <a:p>
            <a:r>
              <a:rPr lang="en-US" smtClean="0"/>
              <a:t>Click icon to add picture</a:t>
            </a: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p:nvPr>
        </p:nvSpPr>
        <p:spPr>
          <a:xfrm>
            <a:off x="371476" y="1779589"/>
            <a:ext cx="4416424" cy="2182811"/>
          </a:xfrm>
        </p:spPr>
        <p:txBody>
          <a:bodyPr anchor="b">
            <a:normAutofit/>
          </a:bodyPr>
          <a:lstStyle>
            <a:lvl1pPr algn="l">
              <a:defRPr sz="5400">
                <a:solidFill>
                  <a:schemeClr val="bg1"/>
                </a:solidFill>
              </a:defRPr>
            </a:lvl1pPr>
          </a:lstStyle>
          <a:p>
            <a:r>
              <a:rPr lang="en-US" smtClean="0"/>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p:ph type="subTitle" idx="1"/>
          </p:nvPr>
        </p:nvSpPr>
        <p:spPr>
          <a:xfrm>
            <a:off x="371476" y="4079083"/>
            <a:ext cx="4416424" cy="976311"/>
          </a:xfrm>
        </p:spPr>
        <p:txBody>
          <a:bodyPr/>
          <a:lstStyle>
            <a:lvl1pPr marL="0" indent="0" algn="l">
              <a:buNone/>
              <a:defRPr sz="24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8" name="Rectangle 7">
            <a:extLst>
              <a:ext uri="{FF2B5EF4-FFF2-40B4-BE49-F238E27FC236}">
                <a16:creationId xmlns:a16="http://schemas.microsoft.com/office/drawing/2014/main" id="{C1626B81-8882-4179-8C3A-BEA9BBEF2A62}"/>
              </a:ext>
            </a:extLst>
          </p:cNvPr>
          <p:cNvSpPr/>
          <p:nvPr userDrawn="1"/>
        </p:nvSpPr>
        <p:spPr>
          <a:xfrm>
            <a:off x="5021263" y="368300"/>
            <a:ext cx="3159760" cy="11668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2230326320"/>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4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5" name="Rectangle 14">
            <a:extLst>
              <a:ext uri="{FF2B5EF4-FFF2-40B4-BE49-F238E27FC236}">
                <a16:creationId xmlns:a16="http://schemas.microsoft.com/office/drawing/2014/main" id="{1517DDCC-4521-4225-8F36-D4B39128409A}"/>
              </a:ext>
            </a:extLst>
          </p:cNvPr>
          <p:cNvSpPr/>
          <p:nvPr userDrawn="1"/>
        </p:nvSpPr>
        <p:spPr>
          <a:xfrm>
            <a:off x="8991600" y="3965574"/>
            <a:ext cx="3200400" cy="2892426"/>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6" name="Rectangle 5">
            <a:extLst>
              <a:ext uri="{FF2B5EF4-FFF2-40B4-BE49-F238E27FC236}">
                <a16:creationId xmlns:a16="http://schemas.microsoft.com/office/drawing/2014/main" id="{B16570C8-2343-4B74-AF97-DC7CE5D92865}"/>
              </a:ext>
            </a:extLst>
          </p:cNvPr>
          <p:cNvSpPr/>
          <p:nvPr userDrawn="1"/>
        </p:nvSpPr>
        <p:spPr>
          <a:xfrm>
            <a:off x="0" y="0"/>
            <a:ext cx="3200400" cy="2892426"/>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9" name="Picture Placeholder 8">
            <a:extLst>
              <a:ext uri="{FF2B5EF4-FFF2-40B4-BE49-F238E27FC236}">
                <a16:creationId xmlns:a16="http://schemas.microsoft.com/office/drawing/2014/main" id="{2D02598E-521E-41CD-B068-134834CFF4FF}"/>
              </a:ext>
            </a:extLst>
          </p:cNvPr>
          <p:cNvSpPr>
            <a:spLocks noGrp="1"/>
          </p:cNvSpPr>
          <p:nvPr userDrawn="1">
            <p:ph type="pic" sz="quarter" idx="10"/>
          </p:nvPr>
        </p:nvSpPr>
        <p:spPr>
          <a:xfrm>
            <a:off x="371476" y="278606"/>
            <a:ext cx="11520487" cy="3150394"/>
          </a:xfrm>
          <a:solidFill>
            <a:schemeClr val="bg1">
              <a:lumMod val="95000"/>
            </a:schemeClr>
          </a:solidFill>
        </p:spPr>
        <p:txBody>
          <a:bodyPr>
            <a:normAutofit/>
          </a:bodyPr>
          <a:lstStyle>
            <a:lvl1pPr marL="0" indent="0" algn="ctr">
              <a:buNone/>
              <a:defRPr sz="1800"/>
            </a:lvl1pPr>
          </a:lstStyle>
          <a:p>
            <a:r>
              <a:rPr lang="en-US" smtClean="0"/>
              <a:t>Click icon to add picture</a:t>
            </a:r>
            <a:endParaRPr lang="en-US" dirty="0"/>
          </a:p>
        </p:txBody>
      </p:sp>
      <p:sp>
        <p:nvSpPr>
          <p:cNvPr id="14" name="Rectangle 13">
            <a:extLst>
              <a:ext uri="{FF2B5EF4-FFF2-40B4-BE49-F238E27FC236}">
                <a16:creationId xmlns:a16="http://schemas.microsoft.com/office/drawing/2014/main" id="{40B27536-7968-45BB-9FA8-DF1A47A47827}"/>
              </a:ext>
            </a:extLst>
          </p:cNvPr>
          <p:cNvSpPr/>
          <p:nvPr userDrawn="1"/>
        </p:nvSpPr>
        <p:spPr>
          <a:xfrm>
            <a:off x="371476" y="3429000"/>
            <a:ext cx="11520487" cy="27717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4E8B51C6-9166-4F67-995A-396809E6533C}"/>
              </a:ext>
            </a:extLst>
          </p:cNvPr>
          <p:cNvSpPr>
            <a:spLocks noGrp="1"/>
          </p:cNvSpPr>
          <p:nvPr userDrawn="1">
            <p:ph type="ctrTitle"/>
          </p:nvPr>
        </p:nvSpPr>
        <p:spPr>
          <a:xfrm>
            <a:off x="1510507" y="3886201"/>
            <a:ext cx="9242424" cy="1104900"/>
          </a:xfrm>
        </p:spPr>
        <p:txBody>
          <a:bodyPr anchor="ctr">
            <a:normAutofit/>
          </a:bodyPr>
          <a:lstStyle>
            <a:lvl1pPr algn="ctr">
              <a:defRPr sz="5400">
                <a:solidFill>
                  <a:schemeClr val="accent1"/>
                </a:solidFill>
              </a:defRPr>
            </a:lvl1pPr>
          </a:lstStyle>
          <a:p>
            <a:r>
              <a:rPr lang="en-US" smtClean="0"/>
              <a:t>Click to edit Master title style</a:t>
            </a:r>
            <a:endParaRPr lang="en-US" dirty="0"/>
          </a:p>
        </p:txBody>
      </p:sp>
      <p:sp>
        <p:nvSpPr>
          <p:cNvPr id="3" name="Subtitle 2">
            <a:extLst>
              <a:ext uri="{FF2B5EF4-FFF2-40B4-BE49-F238E27FC236}">
                <a16:creationId xmlns:a16="http://schemas.microsoft.com/office/drawing/2014/main" id="{A951C9A4-8764-4CB3-AC26-C957C0E84BCD}"/>
              </a:ext>
            </a:extLst>
          </p:cNvPr>
          <p:cNvSpPr>
            <a:spLocks noGrp="1"/>
          </p:cNvSpPr>
          <p:nvPr userDrawn="1">
            <p:ph type="subTitle" idx="1"/>
          </p:nvPr>
        </p:nvSpPr>
        <p:spPr>
          <a:xfrm>
            <a:off x="1510507" y="5130801"/>
            <a:ext cx="9242424" cy="533400"/>
          </a:xfrm>
        </p:spPr>
        <p:txBody>
          <a:bodyPr/>
          <a:lstStyle>
            <a:lvl1pPr marL="0" indent="0" algn="ctr">
              <a:buNone/>
              <a:defRPr sz="2400">
                <a:solidFill>
                  <a:schemeClr val="tx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Tree>
    <p:extLst>
      <p:ext uri="{BB962C8B-B14F-4D97-AF65-F5344CB8AC3E}">
        <p14:creationId xmlns:p14="http://schemas.microsoft.com/office/powerpoint/2010/main" val="846123569"/>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3876800904"/>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1_Title and Content">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29C071DB-1B6B-4FC3-A099-12F35734D22D}"/>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Rectangle 7">
            <a:extLst>
              <a:ext uri="{FF2B5EF4-FFF2-40B4-BE49-F238E27FC236}">
                <a16:creationId xmlns:a16="http://schemas.microsoft.com/office/drawing/2014/main" id="{35768407-2D97-4F4F-8CB8-4D3668680B64}"/>
              </a:ext>
            </a:extLst>
          </p:cNvPr>
          <p:cNvSpPr/>
          <p:nvPr userDrawn="1"/>
        </p:nvSpPr>
        <p:spPr>
          <a:xfrm>
            <a:off x="371475" y="1460501"/>
            <a:ext cx="5724525" cy="4740274"/>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1244600" y="260351"/>
            <a:ext cx="9702800" cy="973137"/>
          </a:xfrm>
        </p:spPr>
        <p:txBody>
          <a:bodyPr>
            <a:normAutofit/>
          </a:bodyPr>
          <a:lstStyle>
            <a:lvl1pPr algn="ctr">
              <a:defRPr sz="4400"/>
            </a:lvl1pPr>
          </a:lstStyle>
          <a:p>
            <a:r>
              <a:rPr lang="en-US" smtClean="0"/>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546100" y="1638299"/>
            <a:ext cx="5346700" cy="4381501"/>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7" name="Picture Placeholder 6">
            <a:extLst>
              <a:ext uri="{FF2B5EF4-FFF2-40B4-BE49-F238E27FC236}">
                <a16:creationId xmlns:a16="http://schemas.microsoft.com/office/drawing/2014/main" id="{6D4AFEBD-46AA-4A09-AD19-CDD123811A47}"/>
              </a:ext>
            </a:extLst>
          </p:cNvPr>
          <p:cNvSpPr>
            <a:spLocks noGrp="1"/>
          </p:cNvSpPr>
          <p:nvPr>
            <p:ph type="pic" sz="quarter" idx="13"/>
          </p:nvPr>
        </p:nvSpPr>
        <p:spPr>
          <a:xfrm>
            <a:off x="6096000" y="1460501"/>
            <a:ext cx="5795963" cy="474027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Tree>
    <p:extLst>
      <p:ext uri="{BB962C8B-B14F-4D97-AF65-F5344CB8AC3E}">
        <p14:creationId xmlns:p14="http://schemas.microsoft.com/office/powerpoint/2010/main" val="1707878572"/>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2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260351"/>
            <a:ext cx="5495926" cy="2138362"/>
          </a:xfrm>
        </p:spPr>
        <p:txBody>
          <a:bodyPr anchor="b">
            <a:noAutofit/>
          </a:bodyPr>
          <a:lstStyle>
            <a:lvl1pPr>
              <a:defRPr sz="5400"/>
            </a:lvl1pPr>
          </a:lstStyle>
          <a:p>
            <a:r>
              <a:rPr lang="en-US" noProof="0" smtClean="0"/>
              <a:t>Click to edit Master title style</a:t>
            </a:r>
            <a:endParaRPr lang="en-US" noProof="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371475" y="2603500"/>
            <a:ext cx="5495926" cy="3573463"/>
          </a:xfrm>
        </p:spPr>
        <p:txBody>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 name="Picture Placeholder 1">
            <a:extLst>
              <a:ext uri="{FF2B5EF4-FFF2-40B4-BE49-F238E27FC236}">
                <a16:creationId xmlns:a16="http://schemas.microsoft.com/office/drawing/2014/main" id="{08C777B1-9A90-4B1E-A6AE-9339286077EB}"/>
              </a:ext>
            </a:extLst>
          </p:cNvPr>
          <p:cNvSpPr>
            <a:spLocks noGrp="1"/>
          </p:cNvSpPr>
          <p:nvPr>
            <p:ph type="pic" sz="quarter" idx="10" hasCustomPrompt="1"/>
          </p:nvPr>
        </p:nvSpPr>
        <p:spPr>
          <a:xfrm>
            <a:off x="9191224" y="637283"/>
            <a:ext cx="2692800" cy="2782540"/>
          </a:xfrm>
          <a:custGeom>
            <a:avLst/>
            <a:gdLst>
              <a:gd name="connsiteX0" fmla="*/ 0 w 2692800"/>
              <a:gd name="connsiteY0" fmla="*/ 0 h 2693640"/>
              <a:gd name="connsiteX1" fmla="*/ 2692800 w 2692800"/>
              <a:gd name="connsiteY1" fmla="*/ 0 h 2693640"/>
              <a:gd name="connsiteX2" fmla="*/ 2692800 w 2692800"/>
              <a:gd name="connsiteY2" fmla="*/ 2693640 h 2693640"/>
              <a:gd name="connsiteX3" fmla="*/ 0 w 2692800"/>
              <a:gd name="connsiteY3" fmla="*/ 2693640 h 2693640"/>
            </a:gdLst>
            <a:ahLst/>
            <a:cxnLst>
              <a:cxn ang="0">
                <a:pos x="connsiteX0" y="connsiteY0"/>
              </a:cxn>
              <a:cxn ang="0">
                <a:pos x="connsiteX1" y="connsiteY1"/>
              </a:cxn>
              <a:cxn ang="0">
                <a:pos x="connsiteX2" y="connsiteY2"/>
              </a:cxn>
              <a:cxn ang="0">
                <a:pos x="connsiteX3" y="connsiteY3"/>
              </a:cxn>
            </a:cxnLst>
            <a:rect l="l" t="t" r="r" b="b"/>
            <a:pathLst>
              <a:path w="2692800" h="2693640">
                <a:moveTo>
                  <a:pt x="0" y="0"/>
                </a:moveTo>
                <a:lnTo>
                  <a:pt x="2692800" y="0"/>
                </a:lnTo>
                <a:lnTo>
                  <a:pt x="2692800" y="2693640"/>
                </a:lnTo>
                <a:lnTo>
                  <a:pt x="0" y="2693640"/>
                </a:lnTo>
                <a:close/>
              </a:path>
            </a:pathLst>
          </a:custGeom>
          <a:solidFill>
            <a:schemeClr val="bg1">
              <a:lumMod val="95000"/>
            </a:schemeClr>
          </a:solidFill>
        </p:spPr>
        <p:txBody>
          <a:bodyPr vert="horz" lIns="91440" tIns="45720" rIns="91440" bIns="45720" rtlCol="0">
            <a:normAutofit/>
          </a:bodyPr>
          <a:lstStyle>
            <a:lvl1pPr>
              <a:defRPr lang="en-ID" sz="1800" dirty="0"/>
            </a:lvl1pPr>
          </a:lstStyle>
          <a:p>
            <a:pPr marL="0" lvl="0" indent="0" algn="ctr">
              <a:buNone/>
            </a:pPr>
            <a:r>
              <a:rPr lang="en-US" noProof="0" dirty="0"/>
              <a:t>Add Image Here</a:t>
            </a:r>
          </a:p>
        </p:txBody>
      </p:sp>
      <p:sp>
        <p:nvSpPr>
          <p:cNvPr id="7" name="Picture Placeholder 2">
            <a:extLst>
              <a:ext uri="{FF2B5EF4-FFF2-40B4-BE49-F238E27FC236}">
                <a16:creationId xmlns:a16="http://schemas.microsoft.com/office/drawing/2014/main" id="{0FEA994A-8056-4F3D-9365-B6A362A93EE3}"/>
              </a:ext>
            </a:extLst>
          </p:cNvPr>
          <p:cNvSpPr>
            <a:spLocks noGrp="1"/>
          </p:cNvSpPr>
          <p:nvPr>
            <p:ph type="pic" sz="quarter" idx="11" hasCustomPrompt="1"/>
          </p:nvPr>
        </p:nvSpPr>
        <p:spPr>
          <a:xfrm>
            <a:off x="6498424" y="3430043"/>
            <a:ext cx="2692800" cy="2772320"/>
          </a:xfrm>
          <a:custGeom>
            <a:avLst/>
            <a:gdLst>
              <a:gd name="connsiteX0" fmla="*/ 0 w 2692800"/>
              <a:gd name="connsiteY0" fmla="*/ 0 h 2693640"/>
              <a:gd name="connsiteX1" fmla="*/ 2692800 w 2692800"/>
              <a:gd name="connsiteY1" fmla="*/ 0 h 2693640"/>
              <a:gd name="connsiteX2" fmla="*/ 2692800 w 2692800"/>
              <a:gd name="connsiteY2" fmla="*/ 2693640 h 2693640"/>
              <a:gd name="connsiteX3" fmla="*/ 0 w 2692800"/>
              <a:gd name="connsiteY3" fmla="*/ 2693640 h 2693640"/>
            </a:gdLst>
            <a:ahLst/>
            <a:cxnLst>
              <a:cxn ang="0">
                <a:pos x="connsiteX0" y="connsiteY0"/>
              </a:cxn>
              <a:cxn ang="0">
                <a:pos x="connsiteX1" y="connsiteY1"/>
              </a:cxn>
              <a:cxn ang="0">
                <a:pos x="connsiteX2" y="connsiteY2"/>
              </a:cxn>
              <a:cxn ang="0">
                <a:pos x="connsiteX3" y="connsiteY3"/>
              </a:cxn>
            </a:cxnLst>
            <a:rect l="l" t="t" r="r" b="b"/>
            <a:pathLst>
              <a:path w="2692800" h="2693640">
                <a:moveTo>
                  <a:pt x="0" y="0"/>
                </a:moveTo>
                <a:lnTo>
                  <a:pt x="2692800" y="0"/>
                </a:lnTo>
                <a:lnTo>
                  <a:pt x="2692800" y="2693640"/>
                </a:lnTo>
                <a:lnTo>
                  <a:pt x="0" y="2693640"/>
                </a:lnTo>
                <a:close/>
              </a:path>
            </a:pathLst>
          </a:custGeom>
          <a:solidFill>
            <a:schemeClr val="bg1">
              <a:lumMod val="95000"/>
            </a:schemeClr>
          </a:solidFill>
        </p:spPr>
        <p:txBody>
          <a:bodyPr vert="horz" lIns="91440" tIns="45720" rIns="91440" bIns="45720" rtlCol="0">
            <a:normAutofit/>
          </a:bodyPr>
          <a:lstStyle>
            <a:lvl1pPr>
              <a:defRPr lang="en-ID" sz="1800" dirty="0"/>
            </a:lvl1pPr>
          </a:lstStyle>
          <a:p>
            <a:pPr marL="0" lvl="0" indent="0" algn="ctr">
              <a:buNone/>
            </a:pPr>
            <a:r>
              <a:rPr lang="en-US" noProof="0" dirty="0"/>
              <a:t>Add Image Here</a:t>
            </a:r>
          </a:p>
        </p:txBody>
      </p:sp>
      <p:sp>
        <p:nvSpPr>
          <p:cNvPr id="9" name="Rectangle 8">
            <a:extLst>
              <a:ext uri="{FF2B5EF4-FFF2-40B4-BE49-F238E27FC236}">
                <a16:creationId xmlns:a16="http://schemas.microsoft.com/office/drawing/2014/main" id="{E429E334-587D-4420-9285-C2A5F494582B}"/>
              </a:ext>
            </a:extLst>
          </p:cNvPr>
          <p:cNvSpPr/>
          <p:nvPr userDrawn="1"/>
        </p:nvSpPr>
        <p:spPr>
          <a:xfrm>
            <a:off x="9289522" y="3527226"/>
            <a:ext cx="1248102" cy="12481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0" name="Rectangle 9">
            <a:extLst>
              <a:ext uri="{FF2B5EF4-FFF2-40B4-BE49-F238E27FC236}">
                <a16:creationId xmlns:a16="http://schemas.microsoft.com/office/drawing/2014/main" id="{F7BD4601-EF26-4D7C-8CB6-95488F17575B}"/>
              </a:ext>
            </a:extLst>
          </p:cNvPr>
          <p:cNvSpPr/>
          <p:nvPr userDrawn="1"/>
        </p:nvSpPr>
        <p:spPr>
          <a:xfrm>
            <a:off x="8621786" y="2848323"/>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1" name="Rectangle 10">
            <a:extLst>
              <a:ext uri="{FF2B5EF4-FFF2-40B4-BE49-F238E27FC236}">
                <a16:creationId xmlns:a16="http://schemas.microsoft.com/office/drawing/2014/main" id="{91949C41-2679-4E9D-A28C-F0C979F5702B}"/>
              </a:ext>
            </a:extLst>
          </p:cNvPr>
          <p:cNvSpPr/>
          <p:nvPr userDrawn="1"/>
        </p:nvSpPr>
        <p:spPr>
          <a:xfrm>
            <a:off x="8870898" y="2508125"/>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2" name="Rectangle 11">
            <a:extLst>
              <a:ext uri="{FF2B5EF4-FFF2-40B4-BE49-F238E27FC236}">
                <a16:creationId xmlns:a16="http://schemas.microsoft.com/office/drawing/2014/main" id="{3454B05D-55FD-4118-B899-4095FF50870D}"/>
              </a:ext>
            </a:extLst>
          </p:cNvPr>
          <p:cNvSpPr/>
          <p:nvPr userDrawn="1"/>
        </p:nvSpPr>
        <p:spPr>
          <a:xfrm>
            <a:off x="0" y="933450"/>
            <a:ext cx="300037" cy="1465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1552743146"/>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3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1016000"/>
            <a:ext cx="3997324" cy="2501899"/>
          </a:xfrm>
        </p:spPr>
        <p:txBody>
          <a:bodyPr anchor="b">
            <a:noAutofit/>
          </a:bodyPr>
          <a:lstStyle>
            <a:lvl1pPr>
              <a:defRPr sz="5400"/>
            </a:lvl1pPr>
          </a:lstStyle>
          <a:p>
            <a:r>
              <a:rPr lang="en-US" smtClean="0"/>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371475" y="3619500"/>
            <a:ext cx="3997325" cy="2557463"/>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4902201" y="619125"/>
            <a:ext cx="3454400" cy="558165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4" name="Picture Placeholder 6">
            <a:extLst>
              <a:ext uri="{FF2B5EF4-FFF2-40B4-BE49-F238E27FC236}">
                <a16:creationId xmlns:a16="http://schemas.microsoft.com/office/drawing/2014/main" id="{F6824EBC-CC6E-4D5A-B85A-DAC55ACE8533}"/>
              </a:ext>
            </a:extLst>
          </p:cNvPr>
          <p:cNvSpPr>
            <a:spLocks noGrp="1"/>
          </p:cNvSpPr>
          <p:nvPr>
            <p:ph type="pic" sz="quarter" idx="14"/>
          </p:nvPr>
        </p:nvSpPr>
        <p:spPr>
          <a:xfrm>
            <a:off x="8432801" y="260351"/>
            <a:ext cx="3454400" cy="558164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5" name="Rectangle 14">
            <a:extLst>
              <a:ext uri="{FF2B5EF4-FFF2-40B4-BE49-F238E27FC236}">
                <a16:creationId xmlns:a16="http://schemas.microsoft.com/office/drawing/2014/main" id="{43661888-890D-4E0C-8076-65EDFDB7DE27}"/>
              </a:ext>
            </a:extLst>
          </p:cNvPr>
          <p:cNvSpPr/>
          <p:nvPr userDrawn="1"/>
        </p:nvSpPr>
        <p:spPr>
          <a:xfrm>
            <a:off x="8432801" y="5842000"/>
            <a:ext cx="3459162" cy="3587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6" name="Rectangle 15">
            <a:extLst>
              <a:ext uri="{FF2B5EF4-FFF2-40B4-BE49-F238E27FC236}">
                <a16:creationId xmlns:a16="http://schemas.microsoft.com/office/drawing/2014/main" id="{5AE48EF9-5BAF-4BD7-A6BE-866C0307B69F}"/>
              </a:ext>
            </a:extLst>
          </p:cNvPr>
          <p:cNvSpPr/>
          <p:nvPr userDrawn="1"/>
        </p:nvSpPr>
        <p:spPr>
          <a:xfrm>
            <a:off x="4902201" y="239509"/>
            <a:ext cx="3459162" cy="3587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7" name="Rectangle 16">
            <a:extLst>
              <a:ext uri="{FF2B5EF4-FFF2-40B4-BE49-F238E27FC236}">
                <a16:creationId xmlns:a16="http://schemas.microsoft.com/office/drawing/2014/main" id="{E8D4A5F4-99AC-4FB3-8A59-AB8D7B4FC7D7}"/>
              </a:ext>
            </a:extLst>
          </p:cNvPr>
          <p:cNvSpPr/>
          <p:nvPr userDrawn="1"/>
        </p:nvSpPr>
        <p:spPr>
          <a:xfrm>
            <a:off x="0" y="1384300"/>
            <a:ext cx="177800" cy="44577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1370092932"/>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4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6" y="476250"/>
            <a:ext cx="5165724" cy="2557463"/>
          </a:xfrm>
        </p:spPr>
        <p:txBody>
          <a:bodyPr anchor="ctr">
            <a:noAutofit/>
          </a:bodyPr>
          <a:lstStyle>
            <a:lvl1pPr>
              <a:defRPr sz="5400"/>
            </a:lvl1pPr>
          </a:lstStyle>
          <a:p>
            <a:r>
              <a:rPr lang="en-US" smtClean="0"/>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6096000" y="476250"/>
            <a:ext cx="5795963" cy="2557463"/>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371476" y="3233941"/>
            <a:ext cx="11520486" cy="2966833"/>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1" name="Rectangle 10">
            <a:extLst>
              <a:ext uri="{FF2B5EF4-FFF2-40B4-BE49-F238E27FC236}">
                <a16:creationId xmlns:a16="http://schemas.microsoft.com/office/drawing/2014/main" id="{0E4979D5-6F1E-40A2-9A8E-8C5AE1AA3B62}"/>
              </a:ext>
            </a:extLst>
          </p:cNvPr>
          <p:cNvSpPr/>
          <p:nvPr userDrawn="1"/>
        </p:nvSpPr>
        <p:spPr>
          <a:xfrm>
            <a:off x="0" y="476250"/>
            <a:ext cx="165100" cy="2557463"/>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3703501996"/>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preserve="1" userDrawn="1">
  <p:cSld name="5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1" name="Rectangle 10">
            <a:extLst>
              <a:ext uri="{FF2B5EF4-FFF2-40B4-BE49-F238E27FC236}">
                <a16:creationId xmlns:a16="http://schemas.microsoft.com/office/drawing/2014/main" id="{0E4979D5-6F1E-40A2-9A8E-8C5AE1AA3B62}"/>
              </a:ext>
            </a:extLst>
          </p:cNvPr>
          <p:cNvSpPr/>
          <p:nvPr userDrawn="1"/>
        </p:nvSpPr>
        <p:spPr>
          <a:xfrm>
            <a:off x="0" y="0"/>
            <a:ext cx="513805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6619197" y="1296176"/>
            <a:ext cx="5272764" cy="1551573"/>
          </a:xfrm>
        </p:spPr>
        <p:txBody>
          <a:bodyPr anchor="b">
            <a:noAutofit/>
          </a:bodyPr>
          <a:lstStyle>
            <a:lvl1pPr>
              <a:defRPr sz="4000"/>
            </a:lvl1pPr>
          </a:lstStyle>
          <a:p>
            <a:r>
              <a:rPr lang="en-US" smtClean="0"/>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6619198" y="3073967"/>
            <a:ext cx="5272764" cy="2557463"/>
          </a:xfrm>
        </p:spPr>
        <p:txBody>
          <a:bodyP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1117601" y="1016000"/>
            <a:ext cx="5138058" cy="49784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4" name="Rectangle 3">
            <a:extLst>
              <a:ext uri="{FF2B5EF4-FFF2-40B4-BE49-F238E27FC236}">
                <a16:creationId xmlns:a16="http://schemas.microsoft.com/office/drawing/2014/main" id="{7306EB3B-6A54-45E7-B23D-F9515CC15D12}"/>
              </a:ext>
            </a:extLst>
          </p:cNvPr>
          <p:cNvSpPr/>
          <p:nvPr userDrawn="1"/>
        </p:nvSpPr>
        <p:spPr>
          <a:xfrm>
            <a:off x="0" y="5994400"/>
            <a:ext cx="4093029" cy="8636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9" name="Rectangle 8">
            <a:extLst>
              <a:ext uri="{FF2B5EF4-FFF2-40B4-BE49-F238E27FC236}">
                <a16:creationId xmlns:a16="http://schemas.microsoft.com/office/drawing/2014/main" id="{7E110354-15BA-4B22-B7CF-3D5BFA5C722D}"/>
              </a:ext>
            </a:extLst>
          </p:cNvPr>
          <p:cNvSpPr/>
          <p:nvPr userDrawn="1"/>
        </p:nvSpPr>
        <p:spPr>
          <a:xfrm>
            <a:off x="2162630" y="873210"/>
            <a:ext cx="4093029" cy="13857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2183090849"/>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preserve="1" userDrawn="1">
  <p:cSld name="6_Title and Content">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4C5F727-FA73-47F4-8647-79441AA996E3}"/>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E94FD2F3-3119-48E2-B464-A93E23C5A607}"/>
              </a:ext>
            </a:extLst>
          </p:cNvPr>
          <p:cNvSpPr>
            <a:spLocks noGrp="1"/>
          </p:cNvSpPr>
          <p:nvPr>
            <p:ph type="title"/>
          </p:nvPr>
        </p:nvSpPr>
        <p:spPr>
          <a:xfrm>
            <a:off x="371475" y="1783831"/>
            <a:ext cx="3111954" cy="3290338"/>
          </a:xfrm>
        </p:spPr>
        <p:txBody>
          <a:bodyPr anchor="ctr">
            <a:noAutofit/>
          </a:bodyPr>
          <a:lstStyle>
            <a:lvl1pPr>
              <a:defRPr sz="4000"/>
            </a:lvl1pPr>
          </a:lstStyle>
          <a:p>
            <a:r>
              <a:rPr lang="en-US" smtClean="0"/>
              <a:t>Click to edit Master title style</a:t>
            </a:r>
            <a:endParaRPr lang="en-US" dirty="0"/>
          </a:p>
        </p:txBody>
      </p:sp>
      <p:sp>
        <p:nvSpPr>
          <p:cNvPr id="3" name="Content Placeholder 2">
            <a:extLst>
              <a:ext uri="{FF2B5EF4-FFF2-40B4-BE49-F238E27FC236}">
                <a16:creationId xmlns:a16="http://schemas.microsoft.com/office/drawing/2014/main" id="{FCE87C6E-3441-429B-A81D-87F8344C068B}"/>
              </a:ext>
            </a:extLst>
          </p:cNvPr>
          <p:cNvSpPr>
            <a:spLocks noGrp="1"/>
          </p:cNvSpPr>
          <p:nvPr>
            <p:ph idx="1"/>
          </p:nvPr>
        </p:nvSpPr>
        <p:spPr>
          <a:xfrm>
            <a:off x="7489370" y="1783832"/>
            <a:ext cx="4402592" cy="3290338"/>
          </a:xfrm>
        </p:spPr>
        <p:txBody>
          <a:bodyPr anchor="ctr">
            <a:normAutofit/>
          </a:bodyPr>
          <a:lstStyle>
            <a:lvl1pPr>
              <a:defRPr sz="2000"/>
            </a:lvl1pPr>
            <a:lvl2pPr>
              <a:defRPr sz="1800"/>
            </a:lvl2pPr>
            <a:lvl3pPr>
              <a:defRPr sz="1600"/>
            </a:lvl3pPr>
            <a:lvl4pPr>
              <a:defRPr sz="1400"/>
            </a:lvl4pPr>
            <a:lvl5pPr>
              <a:defRPr sz="14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a:extLst>
              <a:ext uri="{FF2B5EF4-FFF2-40B4-BE49-F238E27FC236}">
                <a16:creationId xmlns:a16="http://schemas.microsoft.com/office/drawing/2014/main" id="{FC8ECDD1-1369-42FD-BD19-6797742A154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3" name="Picture Placeholder 6">
            <a:extLst>
              <a:ext uri="{FF2B5EF4-FFF2-40B4-BE49-F238E27FC236}">
                <a16:creationId xmlns:a16="http://schemas.microsoft.com/office/drawing/2014/main" id="{9303FD92-1AC4-4708-B13E-C97E00210D2E}"/>
              </a:ext>
            </a:extLst>
          </p:cNvPr>
          <p:cNvSpPr>
            <a:spLocks noGrp="1"/>
          </p:cNvSpPr>
          <p:nvPr>
            <p:ph type="pic" sz="quarter" idx="13"/>
          </p:nvPr>
        </p:nvSpPr>
        <p:spPr>
          <a:xfrm>
            <a:off x="3672114" y="0"/>
            <a:ext cx="3628571"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5" name="Rectangle 4">
            <a:extLst>
              <a:ext uri="{FF2B5EF4-FFF2-40B4-BE49-F238E27FC236}">
                <a16:creationId xmlns:a16="http://schemas.microsoft.com/office/drawing/2014/main" id="{8E16C293-C1E0-4EA5-BDE5-D226D72FC08B}"/>
              </a:ext>
            </a:extLst>
          </p:cNvPr>
          <p:cNvSpPr/>
          <p:nvPr userDrawn="1"/>
        </p:nvSpPr>
        <p:spPr>
          <a:xfrm>
            <a:off x="371475" y="5297714"/>
            <a:ext cx="3111954" cy="156028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2" name="Rectangle 11">
            <a:extLst>
              <a:ext uri="{FF2B5EF4-FFF2-40B4-BE49-F238E27FC236}">
                <a16:creationId xmlns:a16="http://schemas.microsoft.com/office/drawing/2014/main" id="{DC770C08-8FFF-4293-8E7D-DBFEE4E3E443}"/>
              </a:ext>
            </a:extLst>
          </p:cNvPr>
          <p:cNvSpPr/>
          <p:nvPr userDrawn="1"/>
        </p:nvSpPr>
        <p:spPr>
          <a:xfrm>
            <a:off x="7489370" y="0"/>
            <a:ext cx="4402593" cy="1560286"/>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347966978"/>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Rectangle 7">
            <a:extLst>
              <a:ext uri="{FF2B5EF4-FFF2-40B4-BE49-F238E27FC236}">
                <a16:creationId xmlns:a16="http://schemas.microsoft.com/office/drawing/2014/main" id="{4F93C6CC-9D8D-4981-8106-72C617756BD8}"/>
              </a:ext>
            </a:extLst>
          </p:cNvPr>
          <p:cNvSpPr/>
          <p:nvPr userDrawn="1"/>
        </p:nvSpPr>
        <p:spPr>
          <a:xfrm>
            <a:off x="0" y="1389743"/>
            <a:ext cx="12192000" cy="407851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831850" y="2331584"/>
            <a:ext cx="10515600" cy="1500187"/>
          </a:xfrm>
        </p:spPr>
        <p:txBody>
          <a:bodyPr anchor="ctr"/>
          <a:lstStyle>
            <a:lvl1pPr>
              <a:defRPr sz="6000">
                <a:solidFill>
                  <a:schemeClr val="bg1"/>
                </a:solidFill>
              </a:defRPr>
            </a:lvl1p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E6F2E6F7-3BE5-4484-A73E-3EFDB7348BB5}"/>
              </a:ext>
            </a:extLst>
          </p:cNvPr>
          <p:cNvSpPr>
            <a:spLocks noGrp="1"/>
          </p:cNvSpPr>
          <p:nvPr>
            <p:ph type="body" idx="1"/>
          </p:nvPr>
        </p:nvSpPr>
        <p:spPr>
          <a:xfrm>
            <a:off x="831850" y="3968071"/>
            <a:ext cx="10515600" cy="805542"/>
          </a:xfrm>
        </p:spPr>
        <p:txBody>
          <a:bodyPr/>
          <a:lstStyle>
            <a:lvl1pPr marL="0" indent="0">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9" name="Rectangle 8">
            <a:extLst>
              <a:ext uri="{FF2B5EF4-FFF2-40B4-BE49-F238E27FC236}">
                <a16:creationId xmlns:a16="http://schemas.microsoft.com/office/drawing/2014/main" id="{919AEFA0-9379-4E32-9D66-976465036916}"/>
              </a:ext>
            </a:extLst>
          </p:cNvPr>
          <p:cNvSpPr/>
          <p:nvPr userDrawn="1"/>
        </p:nvSpPr>
        <p:spPr>
          <a:xfrm>
            <a:off x="371475" y="580571"/>
            <a:ext cx="1573439" cy="150018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0" name="Rectangle 9">
            <a:extLst>
              <a:ext uri="{FF2B5EF4-FFF2-40B4-BE49-F238E27FC236}">
                <a16:creationId xmlns:a16="http://schemas.microsoft.com/office/drawing/2014/main" id="{64FFB43B-30D9-4055-B912-4E3C85B03657}"/>
              </a:ext>
            </a:extLst>
          </p:cNvPr>
          <p:cNvSpPr/>
          <p:nvPr userDrawn="1"/>
        </p:nvSpPr>
        <p:spPr>
          <a:xfrm>
            <a:off x="7097486" y="5105274"/>
            <a:ext cx="4794477" cy="72596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2347967244"/>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preserve="1" userDrawn="1">
  <p:cSld name="1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Rectangle 7">
            <a:extLst>
              <a:ext uri="{FF2B5EF4-FFF2-40B4-BE49-F238E27FC236}">
                <a16:creationId xmlns:a16="http://schemas.microsoft.com/office/drawing/2014/main" id="{4F93C6CC-9D8D-4981-8106-72C617756BD8}"/>
              </a:ext>
            </a:extLst>
          </p:cNvPr>
          <p:cNvSpPr/>
          <p:nvPr userDrawn="1"/>
        </p:nvSpPr>
        <p:spPr>
          <a:xfrm>
            <a:off x="0" y="0"/>
            <a:ext cx="6096000" cy="685799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1" name="Picture Placeholder 6">
            <a:extLst>
              <a:ext uri="{FF2B5EF4-FFF2-40B4-BE49-F238E27FC236}">
                <a16:creationId xmlns:a16="http://schemas.microsoft.com/office/drawing/2014/main" id="{391EAACA-1322-4E60-917E-C7408F539D5D}"/>
              </a:ext>
            </a:extLst>
          </p:cNvPr>
          <p:cNvSpPr>
            <a:spLocks noGrp="1"/>
          </p:cNvSpPr>
          <p:nvPr>
            <p:ph type="pic" sz="quarter" idx="13"/>
          </p:nvPr>
        </p:nvSpPr>
        <p:spPr>
          <a:xfrm>
            <a:off x="371476" y="260350"/>
            <a:ext cx="11520488" cy="6009821"/>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smtClean="0"/>
              <a:t>Click icon to add picture</a:t>
            </a:r>
            <a:endParaRPr lang="en-US" noProof="0"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1174750" y="3957831"/>
            <a:ext cx="9620250" cy="1500187"/>
          </a:xfrm>
        </p:spPr>
        <p:txBody>
          <a:bodyPr anchor="ctr"/>
          <a:lstStyle>
            <a:lvl1pPr>
              <a:defRPr sz="6000">
                <a:solidFill>
                  <a:schemeClr val="bg1"/>
                </a:solidFill>
              </a:defRPr>
            </a:lvl1pPr>
          </a:lstStyle>
          <a:p>
            <a:r>
              <a:rPr lang="en-US" noProof="0" smtClean="0"/>
              <a:t>Click to edit Master title style</a:t>
            </a:r>
            <a:endParaRPr lang="en-US" noProof="0" dirty="0"/>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2" name="Freeform: Shape 11">
            <a:extLst>
              <a:ext uri="{FF2B5EF4-FFF2-40B4-BE49-F238E27FC236}">
                <a16:creationId xmlns:a16="http://schemas.microsoft.com/office/drawing/2014/main" id="{43296215-27AE-462B-9127-E1C932633896}"/>
              </a:ext>
            </a:extLst>
          </p:cNvPr>
          <p:cNvSpPr/>
          <p:nvPr userDrawn="1"/>
        </p:nvSpPr>
        <p:spPr>
          <a:xfrm>
            <a:off x="1093471" y="3843394"/>
            <a:ext cx="1722120" cy="1729060"/>
          </a:xfrm>
          <a:custGeom>
            <a:avLst/>
            <a:gdLst>
              <a:gd name="connsiteX0" fmla="*/ 0 w 2730500"/>
              <a:gd name="connsiteY0" fmla="*/ 0 h 2730500"/>
              <a:gd name="connsiteX1" fmla="*/ 2730500 w 2730500"/>
              <a:gd name="connsiteY1" fmla="*/ 0 h 2730500"/>
              <a:gd name="connsiteX2" fmla="*/ 2730500 w 2730500"/>
              <a:gd name="connsiteY2" fmla="*/ 672834 h 2730500"/>
              <a:gd name="connsiteX3" fmla="*/ 2606675 w 2730500"/>
              <a:gd name="connsiteY3" fmla="*/ 672834 h 2730500"/>
              <a:gd name="connsiteX4" fmla="*/ 2606675 w 2730500"/>
              <a:gd name="connsiteY4" fmla="*/ 116870 h 2730500"/>
              <a:gd name="connsiteX5" fmla="*/ 123826 w 2730500"/>
              <a:gd name="connsiteY5" fmla="*/ 116870 h 2730500"/>
              <a:gd name="connsiteX6" fmla="*/ 123826 w 2730500"/>
              <a:gd name="connsiteY6" fmla="*/ 2613630 h 2730500"/>
              <a:gd name="connsiteX7" fmla="*/ 2606675 w 2730500"/>
              <a:gd name="connsiteY7" fmla="*/ 2613630 h 2730500"/>
              <a:gd name="connsiteX8" fmla="*/ 2606675 w 2730500"/>
              <a:gd name="connsiteY8" fmla="*/ 2066205 h 2730500"/>
              <a:gd name="connsiteX9" fmla="*/ 2730500 w 2730500"/>
              <a:gd name="connsiteY9" fmla="*/ 2066205 h 2730500"/>
              <a:gd name="connsiteX10" fmla="*/ 2730500 w 2730500"/>
              <a:gd name="connsiteY10" fmla="*/ 2730500 h 2730500"/>
              <a:gd name="connsiteX11" fmla="*/ 0 w 2730500"/>
              <a:gd name="connsiteY11" fmla="*/ 2730500 h 27305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730500" h="2730500">
                <a:moveTo>
                  <a:pt x="0" y="0"/>
                </a:moveTo>
                <a:lnTo>
                  <a:pt x="2730500" y="0"/>
                </a:lnTo>
                <a:lnTo>
                  <a:pt x="2730500" y="672834"/>
                </a:lnTo>
                <a:lnTo>
                  <a:pt x="2606675" y="672834"/>
                </a:lnTo>
                <a:lnTo>
                  <a:pt x="2606675" y="116870"/>
                </a:lnTo>
                <a:lnTo>
                  <a:pt x="123826" y="116870"/>
                </a:lnTo>
                <a:lnTo>
                  <a:pt x="123826" y="2613630"/>
                </a:lnTo>
                <a:lnTo>
                  <a:pt x="2606675" y="2613630"/>
                </a:lnTo>
                <a:lnTo>
                  <a:pt x="2606675" y="2066205"/>
                </a:lnTo>
                <a:lnTo>
                  <a:pt x="2730500" y="2066205"/>
                </a:lnTo>
                <a:lnTo>
                  <a:pt x="2730500" y="2730500"/>
                </a:lnTo>
                <a:lnTo>
                  <a:pt x="0" y="2730500"/>
                </a:lnTo>
                <a:close/>
              </a:path>
            </a:pathLst>
          </a:cu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34667772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wipe(left)">
                                      <p:cBhvr>
                                        <p:cTn id="7"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Lst>
  </p:timing>
</p:sldLayout>
</file>

<file path=ppt/slideLayouts/slideLayout80.xml><?xml version="1.0" encoding="utf-8"?>
<p:sldLayout xmlns:a="http://schemas.openxmlformats.org/drawingml/2006/main" xmlns:r="http://schemas.openxmlformats.org/officeDocument/2006/relationships" xmlns:p="http://schemas.openxmlformats.org/presentationml/2006/main" preserve="1" userDrawn="1">
  <p:cSld name="2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3" name="Picture Placeholder 32">
            <a:extLst>
              <a:ext uri="{FF2B5EF4-FFF2-40B4-BE49-F238E27FC236}">
                <a16:creationId xmlns:a16="http://schemas.microsoft.com/office/drawing/2014/main" id="{2DB7CFEB-6952-4BC3-B9E0-0C382490F9E6}"/>
              </a:ext>
            </a:extLst>
          </p:cNvPr>
          <p:cNvSpPr>
            <a:spLocks noGrp="1"/>
          </p:cNvSpPr>
          <p:nvPr>
            <p:ph type="pic" sz="quarter" idx="13"/>
          </p:nvPr>
        </p:nvSpPr>
        <p:spPr>
          <a:xfrm>
            <a:off x="5400675" y="260350"/>
            <a:ext cx="6499502" cy="5940425"/>
          </a:xfrm>
          <a:custGeom>
            <a:avLst/>
            <a:gdLst>
              <a:gd name="connsiteX0" fmla="*/ 4432576 w 6499502"/>
              <a:gd name="connsiteY0" fmla="*/ 4057650 h 5940425"/>
              <a:gd name="connsiteX1" fmla="*/ 6499502 w 6499502"/>
              <a:gd name="connsiteY1" fmla="*/ 4057650 h 5940425"/>
              <a:gd name="connsiteX2" fmla="*/ 6499502 w 6499502"/>
              <a:gd name="connsiteY2" fmla="*/ 5940425 h 5940425"/>
              <a:gd name="connsiteX3" fmla="*/ 4432576 w 6499502"/>
              <a:gd name="connsiteY3" fmla="*/ 5940425 h 5940425"/>
              <a:gd name="connsiteX4" fmla="*/ 2216288 w 6499502"/>
              <a:gd name="connsiteY4" fmla="*/ 4057650 h 5940425"/>
              <a:gd name="connsiteX5" fmla="*/ 4283214 w 6499502"/>
              <a:gd name="connsiteY5" fmla="*/ 4057650 h 5940425"/>
              <a:gd name="connsiteX6" fmla="*/ 4283214 w 6499502"/>
              <a:gd name="connsiteY6" fmla="*/ 5940425 h 5940425"/>
              <a:gd name="connsiteX7" fmla="*/ 2216288 w 6499502"/>
              <a:gd name="connsiteY7" fmla="*/ 5940425 h 5940425"/>
              <a:gd name="connsiteX8" fmla="*/ 0 w 6499502"/>
              <a:gd name="connsiteY8" fmla="*/ 4057650 h 5940425"/>
              <a:gd name="connsiteX9" fmla="*/ 2066926 w 6499502"/>
              <a:gd name="connsiteY9" fmla="*/ 4057650 h 5940425"/>
              <a:gd name="connsiteX10" fmla="*/ 2066926 w 6499502"/>
              <a:gd name="connsiteY10" fmla="*/ 5940425 h 5940425"/>
              <a:gd name="connsiteX11" fmla="*/ 0 w 6499502"/>
              <a:gd name="connsiteY11" fmla="*/ 5940425 h 5940425"/>
              <a:gd name="connsiteX12" fmla="*/ 4432576 w 6499502"/>
              <a:gd name="connsiteY12" fmla="*/ 2028825 h 5940425"/>
              <a:gd name="connsiteX13" fmla="*/ 6499502 w 6499502"/>
              <a:gd name="connsiteY13" fmla="*/ 2028825 h 5940425"/>
              <a:gd name="connsiteX14" fmla="*/ 6499502 w 6499502"/>
              <a:gd name="connsiteY14" fmla="*/ 3911600 h 5940425"/>
              <a:gd name="connsiteX15" fmla="*/ 4432576 w 6499502"/>
              <a:gd name="connsiteY15" fmla="*/ 3911600 h 5940425"/>
              <a:gd name="connsiteX16" fmla="*/ 2216288 w 6499502"/>
              <a:gd name="connsiteY16" fmla="*/ 2028825 h 5940425"/>
              <a:gd name="connsiteX17" fmla="*/ 4283214 w 6499502"/>
              <a:gd name="connsiteY17" fmla="*/ 2028825 h 5940425"/>
              <a:gd name="connsiteX18" fmla="*/ 4283214 w 6499502"/>
              <a:gd name="connsiteY18" fmla="*/ 3911600 h 5940425"/>
              <a:gd name="connsiteX19" fmla="*/ 2216288 w 6499502"/>
              <a:gd name="connsiteY19" fmla="*/ 3911600 h 5940425"/>
              <a:gd name="connsiteX20" fmla="*/ 0 w 6499502"/>
              <a:gd name="connsiteY20" fmla="*/ 2028825 h 5940425"/>
              <a:gd name="connsiteX21" fmla="*/ 2066926 w 6499502"/>
              <a:gd name="connsiteY21" fmla="*/ 2028825 h 5940425"/>
              <a:gd name="connsiteX22" fmla="*/ 2066926 w 6499502"/>
              <a:gd name="connsiteY22" fmla="*/ 3911600 h 5940425"/>
              <a:gd name="connsiteX23" fmla="*/ 0 w 6499502"/>
              <a:gd name="connsiteY23" fmla="*/ 3911600 h 5940425"/>
              <a:gd name="connsiteX24" fmla="*/ 4432576 w 6499502"/>
              <a:gd name="connsiteY24" fmla="*/ 0 h 5940425"/>
              <a:gd name="connsiteX25" fmla="*/ 6499502 w 6499502"/>
              <a:gd name="connsiteY25" fmla="*/ 0 h 5940425"/>
              <a:gd name="connsiteX26" fmla="*/ 6499502 w 6499502"/>
              <a:gd name="connsiteY26" fmla="*/ 1882775 h 5940425"/>
              <a:gd name="connsiteX27" fmla="*/ 4432576 w 6499502"/>
              <a:gd name="connsiteY27" fmla="*/ 1882775 h 5940425"/>
              <a:gd name="connsiteX28" fmla="*/ 2216288 w 6499502"/>
              <a:gd name="connsiteY28" fmla="*/ 0 h 5940425"/>
              <a:gd name="connsiteX29" fmla="*/ 4283214 w 6499502"/>
              <a:gd name="connsiteY29" fmla="*/ 0 h 5940425"/>
              <a:gd name="connsiteX30" fmla="*/ 4283214 w 6499502"/>
              <a:gd name="connsiteY30" fmla="*/ 1882775 h 5940425"/>
              <a:gd name="connsiteX31" fmla="*/ 2216288 w 6499502"/>
              <a:gd name="connsiteY31" fmla="*/ 1882775 h 5940425"/>
              <a:gd name="connsiteX32" fmla="*/ 0 w 6499502"/>
              <a:gd name="connsiteY32" fmla="*/ 0 h 5940425"/>
              <a:gd name="connsiteX33" fmla="*/ 2066926 w 6499502"/>
              <a:gd name="connsiteY33" fmla="*/ 0 h 5940425"/>
              <a:gd name="connsiteX34" fmla="*/ 2066926 w 6499502"/>
              <a:gd name="connsiteY34" fmla="*/ 1882775 h 5940425"/>
              <a:gd name="connsiteX35" fmla="*/ 0 w 6499502"/>
              <a:gd name="connsiteY35" fmla="*/ 1882775 h 594042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Lst>
            <a:rect l="l" t="t" r="r" b="b"/>
            <a:pathLst>
              <a:path w="6499502" h="5940425">
                <a:moveTo>
                  <a:pt x="4432576" y="4057650"/>
                </a:moveTo>
                <a:lnTo>
                  <a:pt x="6499502" y="4057650"/>
                </a:lnTo>
                <a:lnTo>
                  <a:pt x="6499502" y="5940425"/>
                </a:lnTo>
                <a:lnTo>
                  <a:pt x="4432576" y="5940425"/>
                </a:lnTo>
                <a:close/>
                <a:moveTo>
                  <a:pt x="2216288" y="4057650"/>
                </a:moveTo>
                <a:lnTo>
                  <a:pt x="4283214" y="4057650"/>
                </a:lnTo>
                <a:lnTo>
                  <a:pt x="4283214" y="5940425"/>
                </a:lnTo>
                <a:lnTo>
                  <a:pt x="2216288" y="5940425"/>
                </a:lnTo>
                <a:close/>
                <a:moveTo>
                  <a:pt x="0" y="4057650"/>
                </a:moveTo>
                <a:lnTo>
                  <a:pt x="2066926" y="4057650"/>
                </a:lnTo>
                <a:lnTo>
                  <a:pt x="2066926" y="5940425"/>
                </a:lnTo>
                <a:lnTo>
                  <a:pt x="0" y="5940425"/>
                </a:lnTo>
                <a:close/>
                <a:moveTo>
                  <a:pt x="4432576" y="2028825"/>
                </a:moveTo>
                <a:lnTo>
                  <a:pt x="6499502" y="2028825"/>
                </a:lnTo>
                <a:lnTo>
                  <a:pt x="6499502" y="3911600"/>
                </a:lnTo>
                <a:lnTo>
                  <a:pt x="4432576" y="3911600"/>
                </a:lnTo>
                <a:close/>
                <a:moveTo>
                  <a:pt x="2216288" y="2028825"/>
                </a:moveTo>
                <a:lnTo>
                  <a:pt x="4283214" y="2028825"/>
                </a:lnTo>
                <a:lnTo>
                  <a:pt x="4283214" y="3911600"/>
                </a:lnTo>
                <a:lnTo>
                  <a:pt x="2216288" y="3911600"/>
                </a:lnTo>
                <a:close/>
                <a:moveTo>
                  <a:pt x="0" y="2028825"/>
                </a:moveTo>
                <a:lnTo>
                  <a:pt x="2066926" y="2028825"/>
                </a:lnTo>
                <a:lnTo>
                  <a:pt x="2066926" y="3911600"/>
                </a:lnTo>
                <a:lnTo>
                  <a:pt x="0" y="3911600"/>
                </a:lnTo>
                <a:close/>
                <a:moveTo>
                  <a:pt x="4432576" y="0"/>
                </a:moveTo>
                <a:lnTo>
                  <a:pt x="6499502" y="0"/>
                </a:lnTo>
                <a:lnTo>
                  <a:pt x="6499502" y="1882775"/>
                </a:lnTo>
                <a:lnTo>
                  <a:pt x="4432576" y="1882775"/>
                </a:lnTo>
                <a:close/>
                <a:moveTo>
                  <a:pt x="2216288" y="0"/>
                </a:moveTo>
                <a:lnTo>
                  <a:pt x="4283214" y="0"/>
                </a:lnTo>
                <a:lnTo>
                  <a:pt x="4283214" y="1882775"/>
                </a:lnTo>
                <a:lnTo>
                  <a:pt x="2216288" y="1882775"/>
                </a:lnTo>
                <a:close/>
                <a:moveTo>
                  <a:pt x="0" y="0"/>
                </a:moveTo>
                <a:lnTo>
                  <a:pt x="2066926" y="0"/>
                </a:lnTo>
                <a:lnTo>
                  <a:pt x="2066926" y="1882775"/>
                </a:lnTo>
                <a:lnTo>
                  <a:pt x="0" y="1882775"/>
                </a:lnTo>
                <a:close/>
              </a:path>
            </a:pathLst>
          </a:custGeom>
          <a:solidFill>
            <a:schemeClr val="bg1">
              <a:lumMod val="95000"/>
            </a:schemeClr>
          </a:solidFill>
        </p:spPr>
        <p:txBody>
          <a:bodyPr vert="horz" wrap="square" lIns="91440" tIns="45720" rIns="91440" bIns="45720" rtlCol="0" anchor="ctr">
            <a:noAutofit/>
          </a:bodyPr>
          <a:lstStyle>
            <a:lvl1pPr>
              <a:defRPr lang="en-US" sz="1800"/>
            </a:lvl1pPr>
          </a:lstStyle>
          <a:p>
            <a:pPr marL="0" lvl="0" indent="0" algn="ctr">
              <a:buNone/>
            </a:pPr>
            <a:r>
              <a:rPr lang="en-US" noProof="0" smtClean="0"/>
              <a:t>Click icon to add picture</a:t>
            </a:r>
            <a:endParaRPr lang="en-US" noProof="0" dirty="0"/>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371475" y="1596928"/>
            <a:ext cx="4810125" cy="3267268"/>
          </a:xfrm>
        </p:spPr>
        <p:txBody>
          <a:bodyPr anchor="ctr"/>
          <a:lstStyle>
            <a:lvl1pPr>
              <a:defRPr sz="6000">
                <a:solidFill>
                  <a:schemeClr val="accent5"/>
                </a:solidFill>
              </a:defRPr>
            </a:lvl1pPr>
          </a:lstStyle>
          <a:p>
            <a:r>
              <a:rPr lang="en-US" noProof="0" smtClean="0"/>
              <a:t>Click to edit Master title style</a:t>
            </a:r>
            <a:endParaRPr lang="en-US" noProof="0"/>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3933498" y="4952673"/>
            <a:ext cx="1248102" cy="124810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7" name="Rectangle 16">
            <a:extLst>
              <a:ext uri="{FF2B5EF4-FFF2-40B4-BE49-F238E27FC236}">
                <a16:creationId xmlns:a16="http://schemas.microsoft.com/office/drawing/2014/main" id="{76B43515-5C7A-4125-B76D-8A24D2BBE5EC}"/>
              </a:ext>
            </a:extLst>
          </p:cNvPr>
          <p:cNvSpPr/>
          <p:nvPr userDrawn="1"/>
        </p:nvSpPr>
        <p:spPr>
          <a:xfrm>
            <a:off x="371475" y="1011911"/>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8" name="Rectangle 17">
            <a:extLst>
              <a:ext uri="{FF2B5EF4-FFF2-40B4-BE49-F238E27FC236}">
                <a16:creationId xmlns:a16="http://schemas.microsoft.com/office/drawing/2014/main" id="{0C9A713B-4176-4C86-9E87-4ADBD6F444FB}"/>
              </a:ext>
            </a:extLst>
          </p:cNvPr>
          <p:cNvSpPr/>
          <p:nvPr userDrawn="1"/>
        </p:nvSpPr>
        <p:spPr>
          <a:xfrm>
            <a:off x="620587" y="671713"/>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2014359916"/>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preserve="1" userDrawn="1">
  <p:cSld name="3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371475" y="3917949"/>
            <a:ext cx="6915150" cy="2268337"/>
          </a:xfrm>
        </p:spPr>
        <p:txBody>
          <a:bodyPr anchor="ctr"/>
          <a:lstStyle>
            <a:lvl1pPr>
              <a:defRPr sz="6000">
                <a:solidFill>
                  <a:schemeClr val="tx1"/>
                </a:solidFill>
              </a:defRPr>
            </a:lvl1pPr>
          </a:lstStyle>
          <a:p>
            <a:r>
              <a:rPr lang="en-US" noProof="0" smtClean="0"/>
              <a:t>Click to edit Master title style</a:t>
            </a:r>
            <a:endParaRPr lang="en-US" noProof="0"/>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5222179" y="2327274"/>
            <a:ext cx="2176462" cy="151129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6" name="Rectangle 25">
            <a:extLst>
              <a:ext uri="{FF2B5EF4-FFF2-40B4-BE49-F238E27FC236}">
                <a16:creationId xmlns:a16="http://schemas.microsoft.com/office/drawing/2014/main" id="{DFA0623C-0B34-4074-8AA0-6428A5AF07A3}"/>
              </a:ext>
            </a:extLst>
          </p:cNvPr>
          <p:cNvSpPr/>
          <p:nvPr userDrawn="1"/>
        </p:nvSpPr>
        <p:spPr>
          <a:xfrm>
            <a:off x="7468839" y="3917949"/>
            <a:ext cx="2176462" cy="2282826"/>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3" name="Picture Placeholder 32">
            <a:extLst>
              <a:ext uri="{FF2B5EF4-FFF2-40B4-BE49-F238E27FC236}">
                <a16:creationId xmlns:a16="http://schemas.microsoft.com/office/drawing/2014/main" id="{B5D335A5-A601-4D8A-AEF5-F34792FF565A}"/>
              </a:ext>
            </a:extLst>
          </p:cNvPr>
          <p:cNvSpPr>
            <a:spLocks noGrp="1"/>
          </p:cNvSpPr>
          <p:nvPr>
            <p:ph type="pic" sz="quarter" idx="21"/>
          </p:nvPr>
        </p:nvSpPr>
        <p:spPr>
          <a:xfrm>
            <a:off x="371474" y="260351"/>
            <a:ext cx="11520489" cy="5940424"/>
          </a:xfrm>
          <a:custGeom>
            <a:avLst/>
            <a:gdLst>
              <a:gd name="connsiteX0" fmla="*/ 9344026 w 11520489"/>
              <a:gd name="connsiteY0" fmla="*/ 3657598 h 5940424"/>
              <a:gd name="connsiteX1" fmla="*/ 11520489 w 11520489"/>
              <a:gd name="connsiteY1" fmla="*/ 3657598 h 5940424"/>
              <a:gd name="connsiteX2" fmla="*/ 11520489 w 11520489"/>
              <a:gd name="connsiteY2" fmla="*/ 5940424 h 5940424"/>
              <a:gd name="connsiteX3" fmla="*/ 9344026 w 11520489"/>
              <a:gd name="connsiteY3" fmla="*/ 5940424 h 5940424"/>
              <a:gd name="connsiteX4" fmla="*/ 9344026 w 11520489"/>
              <a:gd name="connsiteY4" fmla="*/ 2066924 h 5940424"/>
              <a:gd name="connsiteX5" fmla="*/ 11520489 w 11520489"/>
              <a:gd name="connsiteY5" fmla="*/ 2066924 h 5940424"/>
              <a:gd name="connsiteX6" fmla="*/ 11520489 w 11520489"/>
              <a:gd name="connsiteY6" fmla="*/ 3578224 h 5940424"/>
              <a:gd name="connsiteX7" fmla="*/ 9344026 w 11520489"/>
              <a:gd name="connsiteY7" fmla="*/ 3578224 h 5940424"/>
              <a:gd name="connsiteX8" fmla="*/ 7097365 w 11520489"/>
              <a:gd name="connsiteY8" fmla="*/ 2066924 h 5940424"/>
              <a:gd name="connsiteX9" fmla="*/ 9273828 w 11520489"/>
              <a:gd name="connsiteY9" fmla="*/ 2066924 h 5940424"/>
              <a:gd name="connsiteX10" fmla="*/ 9273828 w 11520489"/>
              <a:gd name="connsiteY10" fmla="*/ 3578224 h 5940424"/>
              <a:gd name="connsiteX11" fmla="*/ 7097365 w 11520489"/>
              <a:gd name="connsiteY11" fmla="*/ 3578224 h 5940424"/>
              <a:gd name="connsiteX12" fmla="*/ 2604044 w 11520489"/>
              <a:gd name="connsiteY12" fmla="*/ 2066923 h 5940424"/>
              <a:gd name="connsiteX13" fmla="*/ 4780506 w 11520489"/>
              <a:gd name="connsiteY13" fmla="*/ 2066923 h 5940424"/>
              <a:gd name="connsiteX14" fmla="*/ 4780506 w 11520489"/>
              <a:gd name="connsiteY14" fmla="*/ 3578222 h 5940424"/>
              <a:gd name="connsiteX15" fmla="*/ 2604044 w 11520489"/>
              <a:gd name="connsiteY15" fmla="*/ 3578222 h 5940424"/>
              <a:gd name="connsiteX16" fmla="*/ 0 w 11520489"/>
              <a:gd name="connsiteY16" fmla="*/ 2066923 h 5940424"/>
              <a:gd name="connsiteX17" fmla="*/ 2533843 w 11520489"/>
              <a:gd name="connsiteY17" fmla="*/ 2066923 h 5940424"/>
              <a:gd name="connsiteX18" fmla="*/ 2533843 w 11520489"/>
              <a:gd name="connsiteY18" fmla="*/ 3578222 h 5940424"/>
              <a:gd name="connsiteX19" fmla="*/ 0 w 11520489"/>
              <a:gd name="connsiteY19" fmla="*/ 3578222 h 5940424"/>
              <a:gd name="connsiteX20" fmla="*/ 2604046 w 11520489"/>
              <a:gd name="connsiteY20" fmla="*/ 0 h 5940424"/>
              <a:gd name="connsiteX21" fmla="*/ 4780509 w 11520489"/>
              <a:gd name="connsiteY21" fmla="*/ 0 h 5940424"/>
              <a:gd name="connsiteX22" fmla="*/ 4780509 w 11520489"/>
              <a:gd name="connsiteY22" fmla="*/ 1987550 h 5940424"/>
              <a:gd name="connsiteX23" fmla="*/ 2604046 w 11520489"/>
              <a:gd name="connsiteY23" fmla="*/ 1987550 h 5940424"/>
              <a:gd name="connsiteX24" fmla="*/ 2 w 11520489"/>
              <a:gd name="connsiteY24" fmla="*/ 0 h 5940424"/>
              <a:gd name="connsiteX25" fmla="*/ 2533845 w 11520489"/>
              <a:gd name="connsiteY25" fmla="*/ 0 h 5940424"/>
              <a:gd name="connsiteX26" fmla="*/ 2533845 w 11520489"/>
              <a:gd name="connsiteY26" fmla="*/ 1987550 h 5940424"/>
              <a:gd name="connsiteX27" fmla="*/ 2 w 11520489"/>
              <a:gd name="connsiteY27" fmla="*/ 1987550 h 5940424"/>
              <a:gd name="connsiteX28" fmla="*/ 7097365 w 11520489"/>
              <a:gd name="connsiteY28" fmla="*/ 0 h 5940424"/>
              <a:gd name="connsiteX29" fmla="*/ 9273828 w 11520489"/>
              <a:gd name="connsiteY29" fmla="*/ 0 h 5940424"/>
              <a:gd name="connsiteX30" fmla="*/ 9273828 w 11520489"/>
              <a:gd name="connsiteY30" fmla="*/ 1987550 h 5940424"/>
              <a:gd name="connsiteX31" fmla="*/ 7097365 w 11520489"/>
              <a:gd name="connsiteY31" fmla="*/ 1987550 h 5940424"/>
              <a:gd name="connsiteX32" fmla="*/ 4850705 w 11520489"/>
              <a:gd name="connsiteY32" fmla="*/ 0 h 5940424"/>
              <a:gd name="connsiteX33" fmla="*/ 7027168 w 11520489"/>
              <a:gd name="connsiteY33" fmla="*/ 0 h 5940424"/>
              <a:gd name="connsiteX34" fmla="*/ 7027168 w 11520489"/>
              <a:gd name="connsiteY34" fmla="*/ 1987550 h 5940424"/>
              <a:gd name="connsiteX35" fmla="*/ 4850705 w 11520489"/>
              <a:gd name="connsiteY35" fmla="*/ 1987550 h 5940424"/>
              <a:gd name="connsiteX36" fmla="*/ 9344025 w 11520489"/>
              <a:gd name="connsiteY36" fmla="*/ 0 h 5940424"/>
              <a:gd name="connsiteX37" fmla="*/ 11520488 w 11520489"/>
              <a:gd name="connsiteY37" fmla="*/ 0 h 5940424"/>
              <a:gd name="connsiteX38" fmla="*/ 11520488 w 11520489"/>
              <a:gd name="connsiteY38" fmla="*/ 1987550 h 5940424"/>
              <a:gd name="connsiteX39" fmla="*/ 9344025 w 11520489"/>
              <a:gd name="connsiteY39" fmla="*/ 1987550 h 594042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Lst>
            <a:rect l="l" t="t" r="r" b="b"/>
            <a:pathLst>
              <a:path w="11520489" h="5940424">
                <a:moveTo>
                  <a:pt x="9344026" y="3657598"/>
                </a:moveTo>
                <a:lnTo>
                  <a:pt x="11520489" y="3657598"/>
                </a:lnTo>
                <a:lnTo>
                  <a:pt x="11520489" y="5940424"/>
                </a:lnTo>
                <a:lnTo>
                  <a:pt x="9344026" y="5940424"/>
                </a:lnTo>
                <a:close/>
                <a:moveTo>
                  <a:pt x="9344026" y="2066924"/>
                </a:moveTo>
                <a:lnTo>
                  <a:pt x="11520489" y="2066924"/>
                </a:lnTo>
                <a:lnTo>
                  <a:pt x="11520489" y="3578224"/>
                </a:lnTo>
                <a:lnTo>
                  <a:pt x="9344026" y="3578224"/>
                </a:lnTo>
                <a:close/>
                <a:moveTo>
                  <a:pt x="7097365" y="2066924"/>
                </a:moveTo>
                <a:lnTo>
                  <a:pt x="9273828" y="2066924"/>
                </a:lnTo>
                <a:lnTo>
                  <a:pt x="9273828" y="3578224"/>
                </a:lnTo>
                <a:lnTo>
                  <a:pt x="7097365" y="3578224"/>
                </a:lnTo>
                <a:close/>
                <a:moveTo>
                  <a:pt x="2604044" y="2066923"/>
                </a:moveTo>
                <a:lnTo>
                  <a:pt x="4780506" y="2066923"/>
                </a:lnTo>
                <a:lnTo>
                  <a:pt x="4780506" y="3578222"/>
                </a:lnTo>
                <a:lnTo>
                  <a:pt x="2604044" y="3578222"/>
                </a:lnTo>
                <a:close/>
                <a:moveTo>
                  <a:pt x="0" y="2066923"/>
                </a:moveTo>
                <a:lnTo>
                  <a:pt x="2533843" y="2066923"/>
                </a:lnTo>
                <a:lnTo>
                  <a:pt x="2533843" y="3578222"/>
                </a:lnTo>
                <a:lnTo>
                  <a:pt x="0" y="3578222"/>
                </a:lnTo>
                <a:close/>
                <a:moveTo>
                  <a:pt x="2604046" y="0"/>
                </a:moveTo>
                <a:lnTo>
                  <a:pt x="4780509" y="0"/>
                </a:lnTo>
                <a:lnTo>
                  <a:pt x="4780509" y="1987550"/>
                </a:lnTo>
                <a:lnTo>
                  <a:pt x="2604046" y="1987550"/>
                </a:lnTo>
                <a:close/>
                <a:moveTo>
                  <a:pt x="2" y="0"/>
                </a:moveTo>
                <a:lnTo>
                  <a:pt x="2533845" y="0"/>
                </a:lnTo>
                <a:lnTo>
                  <a:pt x="2533845" y="1987550"/>
                </a:lnTo>
                <a:lnTo>
                  <a:pt x="2" y="1987550"/>
                </a:lnTo>
                <a:close/>
                <a:moveTo>
                  <a:pt x="7097365" y="0"/>
                </a:moveTo>
                <a:lnTo>
                  <a:pt x="9273828" y="0"/>
                </a:lnTo>
                <a:lnTo>
                  <a:pt x="9273828" y="1987550"/>
                </a:lnTo>
                <a:lnTo>
                  <a:pt x="7097365" y="1987550"/>
                </a:lnTo>
                <a:close/>
                <a:moveTo>
                  <a:pt x="4850705" y="0"/>
                </a:moveTo>
                <a:lnTo>
                  <a:pt x="7027168" y="0"/>
                </a:lnTo>
                <a:lnTo>
                  <a:pt x="7027168" y="1987550"/>
                </a:lnTo>
                <a:lnTo>
                  <a:pt x="4850705" y="1987550"/>
                </a:lnTo>
                <a:close/>
                <a:moveTo>
                  <a:pt x="9344025" y="0"/>
                </a:moveTo>
                <a:lnTo>
                  <a:pt x="11520488" y="0"/>
                </a:lnTo>
                <a:lnTo>
                  <a:pt x="11520488" y="1987550"/>
                </a:lnTo>
                <a:lnTo>
                  <a:pt x="9344025" y="1987550"/>
                </a:lnTo>
                <a:close/>
              </a:path>
            </a:pathLst>
          </a:custGeom>
          <a:solidFill>
            <a:schemeClr val="bg1">
              <a:lumMod val="95000"/>
            </a:schemeClr>
          </a:solidFill>
        </p:spPr>
        <p:txBody>
          <a:bodyPr vert="horz" wrap="square" lIns="91440" tIns="45720" rIns="91440" bIns="45720" rtlCol="0" anchor="t">
            <a:noAutofit/>
          </a:bodyPr>
          <a:lstStyle>
            <a:lvl1pPr>
              <a:defRPr lang="en-US" sz="1800"/>
            </a:lvl1pPr>
          </a:lstStyle>
          <a:p>
            <a:pPr marL="0" lvl="0" indent="0" algn="ctr">
              <a:buNone/>
            </a:pPr>
            <a:r>
              <a:rPr lang="en-US" noProof="0" smtClean="0"/>
              <a:t>Click icon to add picture</a:t>
            </a:r>
            <a:endParaRPr lang="en-US" noProof="0" dirty="0"/>
          </a:p>
        </p:txBody>
      </p:sp>
    </p:spTree>
    <p:extLst>
      <p:ext uri="{BB962C8B-B14F-4D97-AF65-F5344CB8AC3E}">
        <p14:creationId xmlns:p14="http://schemas.microsoft.com/office/powerpoint/2010/main" val="1895404637"/>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preserve="1" userDrawn="1">
  <p:cSld name="4_Section Header">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ED497887-B1EF-4184-95F4-276A92D54B8F}"/>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4C2FFEDF-1F62-45E5-8000-9689D9DFC4D1}"/>
              </a:ext>
            </a:extLst>
          </p:cNvPr>
          <p:cNvSpPr>
            <a:spLocks noGrp="1"/>
          </p:cNvSpPr>
          <p:nvPr>
            <p:ph type="title"/>
          </p:nvPr>
        </p:nvSpPr>
        <p:spPr>
          <a:xfrm>
            <a:off x="876300" y="4406207"/>
            <a:ext cx="10439400" cy="1175444"/>
          </a:xfrm>
        </p:spPr>
        <p:txBody>
          <a:bodyPr anchor="ctr"/>
          <a:lstStyle>
            <a:lvl1pPr algn="ctr">
              <a:defRPr sz="6000">
                <a:solidFill>
                  <a:schemeClr val="accent1"/>
                </a:solidFill>
              </a:defRPr>
            </a:lvl1pPr>
          </a:lstStyle>
          <a:p>
            <a:r>
              <a:rPr lang="en-US" noProof="0" smtClean="0"/>
              <a:t>Click to edit Master title style</a:t>
            </a:r>
            <a:endParaRPr lang="en-US" noProof="0"/>
          </a:p>
        </p:txBody>
      </p:sp>
      <p:sp>
        <p:nvSpPr>
          <p:cNvPr id="6" name="Slide Number Placeholder 5">
            <a:extLst>
              <a:ext uri="{FF2B5EF4-FFF2-40B4-BE49-F238E27FC236}">
                <a16:creationId xmlns:a16="http://schemas.microsoft.com/office/drawing/2014/main" id="{A8D10129-98D8-456D-9925-F02A38DE1423}"/>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6" name="Rectangle 15">
            <a:extLst>
              <a:ext uri="{FF2B5EF4-FFF2-40B4-BE49-F238E27FC236}">
                <a16:creationId xmlns:a16="http://schemas.microsoft.com/office/drawing/2014/main" id="{A73E3CFC-9652-4E07-82D7-0EC3304CAA1F}"/>
              </a:ext>
            </a:extLst>
          </p:cNvPr>
          <p:cNvSpPr/>
          <p:nvPr userDrawn="1"/>
        </p:nvSpPr>
        <p:spPr>
          <a:xfrm>
            <a:off x="0" y="0"/>
            <a:ext cx="12191999" cy="28479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Picture Placeholder 6">
            <a:extLst>
              <a:ext uri="{FF2B5EF4-FFF2-40B4-BE49-F238E27FC236}">
                <a16:creationId xmlns:a16="http://schemas.microsoft.com/office/drawing/2014/main" id="{230D70C6-13FD-45D4-8FB6-26C56B8FF2D4}"/>
              </a:ext>
            </a:extLst>
          </p:cNvPr>
          <p:cNvSpPr>
            <a:spLocks noGrp="1"/>
          </p:cNvSpPr>
          <p:nvPr>
            <p:ph type="pic" sz="quarter" idx="13"/>
          </p:nvPr>
        </p:nvSpPr>
        <p:spPr>
          <a:xfrm>
            <a:off x="371476" y="260350"/>
            <a:ext cx="11520488" cy="365759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smtClean="0"/>
              <a:t>Click icon to add picture</a:t>
            </a:r>
            <a:endParaRPr lang="en-US" noProof="0" dirty="0"/>
          </a:p>
        </p:txBody>
      </p:sp>
      <p:sp>
        <p:nvSpPr>
          <p:cNvPr id="3" name="Rectangle 2">
            <a:extLst>
              <a:ext uri="{FF2B5EF4-FFF2-40B4-BE49-F238E27FC236}">
                <a16:creationId xmlns:a16="http://schemas.microsoft.com/office/drawing/2014/main" id="{E10ED78A-2A17-41C4-9030-D406C56DDF4A}"/>
              </a:ext>
            </a:extLst>
          </p:cNvPr>
          <p:cNvSpPr/>
          <p:nvPr userDrawn="1"/>
        </p:nvSpPr>
        <p:spPr>
          <a:xfrm>
            <a:off x="5795961" y="3914082"/>
            <a:ext cx="600075" cy="29189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114559072"/>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0A6C789F-805A-4494-8430-C63414191AC2}"/>
              </a:ext>
            </a:extLst>
          </p:cNvPr>
          <p:cNvSpPr/>
          <p:nvPr userDrawn="1"/>
        </p:nvSpPr>
        <p:spPr>
          <a:xfrm>
            <a:off x="371475" y="1526382"/>
            <a:ext cx="3595688" cy="4562475"/>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0" name="Rectangle 9">
            <a:extLst>
              <a:ext uri="{FF2B5EF4-FFF2-40B4-BE49-F238E27FC236}">
                <a16:creationId xmlns:a16="http://schemas.microsoft.com/office/drawing/2014/main" id="{A5A73287-EED0-4EEC-8007-E2C13366027B}"/>
              </a:ext>
            </a:extLst>
          </p:cNvPr>
          <p:cNvSpPr/>
          <p:nvPr userDrawn="1"/>
        </p:nvSpPr>
        <p:spPr>
          <a:xfrm>
            <a:off x="8224838" y="1526382"/>
            <a:ext cx="3595688" cy="45624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581026" y="1724025"/>
            <a:ext cx="3143250" cy="41910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8451282" y="1712119"/>
            <a:ext cx="3142800" cy="41910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967163" y="1233488"/>
            <a:ext cx="4257675" cy="514826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Tree>
    <p:extLst>
      <p:ext uri="{BB962C8B-B14F-4D97-AF65-F5344CB8AC3E}">
        <p14:creationId xmlns:p14="http://schemas.microsoft.com/office/powerpoint/2010/main" val="1436895633"/>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A5A73287-EED0-4EEC-8007-E2C13366027B}"/>
              </a:ext>
            </a:extLst>
          </p:cNvPr>
          <p:cNvSpPr/>
          <p:nvPr userDrawn="1"/>
        </p:nvSpPr>
        <p:spPr>
          <a:xfrm>
            <a:off x="6200775" y="1233487"/>
            <a:ext cx="5619751" cy="273367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smtClean="0"/>
              <a:t>Click to edit Master title style</a:t>
            </a:r>
            <a:endParaRPr lang="en-US" dirty="0"/>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83054" y="1357414"/>
            <a:ext cx="5255193" cy="240486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71475" y="1233488"/>
            <a:ext cx="5757863" cy="24156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1" name="Picture Placeholder 6">
            <a:extLst>
              <a:ext uri="{FF2B5EF4-FFF2-40B4-BE49-F238E27FC236}">
                <a16:creationId xmlns:a16="http://schemas.microsoft.com/office/drawing/2014/main" id="{B9795E85-7B91-41BB-9DF4-A4893AA48FFA}"/>
              </a:ext>
            </a:extLst>
          </p:cNvPr>
          <p:cNvSpPr>
            <a:spLocks noGrp="1"/>
          </p:cNvSpPr>
          <p:nvPr>
            <p:ph type="pic" sz="quarter" idx="14"/>
          </p:nvPr>
        </p:nvSpPr>
        <p:spPr>
          <a:xfrm>
            <a:off x="6200775" y="3967163"/>
            <a:ext cx="5619750" cy="24145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2" name="Rectangle 11">
            <a:extLst>
              <a:ext uri="{FF2B5EF4-FFF2-40B4-BE49-F238E27FC236}">
                <a16:creationId xmlns:a16="http://schemas.microsoft.com/office/drawing/2014/main" id="{BB372D75-4BAD-4C47-AE7D-0F2711031EEC}"/>
              </a:ext>
            </a:extLst>
          </p:cNvPr>
          <p:cNvSpPr/>
          <p:nvPr userDrawn="1"/>
        </p:nvSpPr>
        <p:spPr>
          <a:xfrm>
            <a:off x="371475" y="3643799"/>
            <a:ext cx="5757863" cy="2733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622406" y="3848474"/>
            <a:ext cx="5256000" cy="24048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29959466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p:txBody>
          <a:bodyPr/>
          <a:lstStyle/>
          <a:p>
            <a:r>
              <a:rPr lang="en-US" smtClean="0"/>
              <a:t>Click to edit Master title style</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Picture Placeholder 6">
            <a:extLst>
              <a:ext uri="{FF2B5EF4-FFF2-40B4-BE49-F238E27FC236}">
                <a16:creationId xmlns:a16="http://schemas.microsoft.com/office/drawing/2014/main" id="{4DC80855-A1B8-4B65-B6F6-2AA6239EC246}"/>
              </a:ext>
            </a:extLst>
          </p:cNvPr>
          <p:cNvSpPr>
            <a:spLocks noGrp="1"/>
          </p:cNvSpPr>
          <p:nvPr>
            <p:ph type="pic" sz="quarter" idx="13"/>
          </p:nvPr>
        </p:nvSpPr>
        <p:spPr>
          <a:xfrm>
            <a:off x="371475" y="1233488"/>
            <a:ext cx="11520488" cy="2381361"/>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2" name="Rectangle 11">
            <a:extLst>
              <a:ext uri="{FF2B5EF4-FFF2-40B4-BE49-F238E27FC236}">
                <a16:creationId xmlns:a16="http://schemas.microsoft.com/office/drawing/2014/main" id="{BB372D75-4BAD-4C47-AE7D-0F2711031EEC}"/>
              </a:ext>
            </a:extLst>
          </p:cNvPr>
          <p:cNvSpPr/>
          <p:nvPr userDrawn="1"/>
        </p:nvSpPr>
        <p:spPr>
          <a:xfrm>
            <a:off x="371475" y="3643799"/>
            <a:ext cx="11520488" cy="2733675"/>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83054" y="3808206"/>
            <a:ext cx="5255193" cy="240486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622406" y="3808236"/>
            <a:ext cx="5256000" cy="24048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cxnSp>
        <p:nvCxnSpPr>
          <p:cNvPr id="6" name="Straight Connector 5">
            <a:extLst>
              <a:ext uri="{FF2B5EF4-FFF2-40B4-BE49-F238E27FC236}">
                <a16:creationId xmlns:a16="http://schemas.microsoft.com/office/drawing/2014/main" id="{C15E3050-1157-4448-A84E-5AC72FC84A7F}"/>
              </a:ext>
            </a:extLst>
          </p:cNvPr>
          <p:cNvCxnSpPr/>
          <p:nvPr userDrawn="1"/>
        </p:nvCxnSpPr>
        <p:spPr>
          <a:xfrm>
            <a:off x="6131719" y="3774712"/>
            <a:ext cx="0" cy="2471849"/>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032923392"/>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preserve="1" userDrawn="1">
  <p:cSld name="3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BCBF1-64A6-4051-BC31-B793E99731A6}"/>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2" name="Rectangle 21">
            <a:extLst>
              <a:ext uri="{FF2B5EF4-FFF2-40B4-BE49-F238E27FC236}">
                <a16:creationId xmlns:a16="http://schemas.microsoft.com/office/drawing/2014/main" id="{115DEB4D-1697-4E72-B2BF-F5EA1EF3B009}"/>
              </a:ext>
            </a:extLst>
          </p:cNvPr>
          <p:cNvSpPr/>
          <p:nvPr userDrawn="1"/>
        </p:nvSpPr>
        <p:spPr>
          <a:xfrm>
            <a:off x="7162799" y="3052634"/>
            <a:ext cx="1368533" cy="1130142"/>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a:xfrm>
            <a:off x="371475" y="1334424"/>
            <a:ext cx="4448175" cy="1520824"/>
          </a:xfrm>
        </p:spPr>
        <p:txBody>
          <a:bodyPr anchor="b">
            <a:noAutofit/>
          </a:bodyPr>
          <a:lstStyle>
            <a:lvl1pPr>
              <a:defRPr sz="3600"/>
            </a:lvl1pPr>
          </a:lstStyle>
          <a:p>
            <a:r>
              <a:rPr lang="en-US" noProof="0" smtClean="0"/>
              <a:t>Click to edit Master title style</a:t>
            </a:r>
            <a:endParaRPr lang="en-US" noProof="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3609563" y="3118775"/>
            <a:ext cx="2927311" cy="3081999"/>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371475" y="3118776"/>
            <a:ext cx="2926800" cy="3081922"/>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25" name="Picture Placeholder 24">
            <a:extLst>
              <a:ext uri="{FF2B5EF4-FFF2-40B4-BE49-F238E27FC236}">
                <a16:creationId xmlns:a16="http://schemas.microsoft.com/office/drawing/2014/main" id="{84421AF3-217F-49BD-BF47-1140F3F445D8}"/>
              </a:ext>
            </a:extLst>
          </p:cNvPr>
          <p:cNvSpPr>
            <a:spLocks noGrp="1"/>
          </p:cNvSpPr>
          <p:nvPr>
            <p:ph type="pic" sz="quarter" idx="15"/>
          </p:nvPr>
        </p:nvSpPr>
        <p:spPr>
          <a:xfrm>
            <a:off x="4908415" y="-4277"/>
            <a:ext cx="7283585" cy="6204974"/>
          </a:xfrm>
          <a:custGeom>
            <a:avLst/>
            <a:gdLst>
              <a:gd name="connsiteX0" fmla="*/ 4914900 w 7283585"/>
              <a:gd name="connsiteY0" fmla="*/ 4064000 h 6204974"/>
              <a:gd name="connsiteX1" fmla="*/ 7283585 w 7283585"/>
              <a:gd name="connsiteY1" fmla="*/ 4064000 h 6204974"/>
              <a:gd name="connsiteX2" fmla="*/ 7283585 w 7283585"/>
              <a:gd name="connsiteY2" fmla="*/ 6204974 h 6204974"/>
              <a:gd name="connsiteX3" fmla="*/ 4914900 w 7283585"/>
              <a:gd name="connsiteY3" fmla="*/ 6204974 h 6204974"/>
              <a:gd name="connsiteX4" fmla="*/ 4914900 w 7283585"/>
              <a:gd name="connsiteY4" fmla="*/ 2032000 h 6204974"/>
              <a:gd name="connsiteX5" fmla="*/ 7283585 w 7283585"/>
              <a:gd name="connsiteY5" fmla="*/ 2032000 h 6204974"/>
              <a:gd name="connsiteX6" fmla="*/ 7283585 w 7283585"/>
              <a:gd name="connsiteY6" fmla="*/ 3946525 h 6204974"/>
              <a:gd name="connsiteX7" fmla="*/ 4914900 w 7283585"/>
              <a:gd name="connsiteY7" fmla="*/ 3946525 h 6204974"/>
              <a:gd name="connsiteX8" fmla="*/ 2457450 w 7283585"/>
              <a:gd name="connsiteY8" fmla="*/ 2032000 h 6204974"/>
              <a:gd name="connsiteX9" fmla="*/ 4826135 w 7283585"/>
              <a:gd name="connsiteY9" fmla="*/ 2032000 h 6204974"/>
              <a:gd name="connsiteX10" fmla="*/ 4826135 w 7283585"/>
              <a:gd name="connsiteY10" fmla="*/ 3946525 h 6204974"/>
              <a:gd name="connsiteX11" fmla="*/ 2457450 w 7283585"/>
              <a:gd name="connsiteY11" fmla="*/ 3946525 h 6204974"/>
              <a:gd name="connsiteX12" fmla="*/ 0 w 7283585"/>
              <a:gd name="connsiteY12" fmla="*/ 8552 h 6204974"/>
              <a:gd name="connsiteX13" fmla="*/ 2368685 w 7283585"/>
              <a:gd name="connsiteY13" fmla="*/ 8552 h 6204974"/>
              <a:gd name="connsiteX14" fmla="*/ 2368685 w 7283585"/>
              <a:gd name="connsiteY14" fmla="*/ 1923077 h 6204974"/>
              <a:gd name="connsiteX15" fmla="*/ 0 w 7283585"/>
              <a:gd name="connsiteY15" fmla="*/ 1923077 h 6204974"/>
              <a:gd name="connsiteX16" fmla="*/ 2457450 w 7283585"/>
              <a:gd name="connsiteY16" fmla="*/ 4276 h 6204974"/>
              <a:gd name="connsiteX17" fmla="*/ 4826135 w 7283585"/>
              <a:gd name="connsiteY17" fmla="*/ 4276 h 6204974"/>
              <a:gd name="connsiteX18" fmla="*/ 4826135 w 7283585"/>
              <a:gd name="connsiteY18" fmla="*/ 1918801 h 6204974"/>
              <a:gd name="connsiteX19" fmla="*/ 2457450 w 7283585"/>
              <a:gd name="connsiteY19" fmla="*/ 1918801 h 6204974"/>
              <a:gd name="connsiteX20" fmla="*/ 4914900 w 7283585"/>
              <a:gd name="connsiteY20" fmla="*/ 0 h 6204974"/>
              <a:gd name="connsiteX21" fmla="*/ 7283585 w 7283585"/>
              <a:gd name="connsiteY21" fmla="*/ 0 h 6204974"/>
              <a:gd name="connsiteX22" fmla="*/ 7283585 w 7283585"/>
              <a:gd name="connsiteY22" fmla="*/ 1914525 h 6204974"/>
              <a:gd name="connsiteX23" fmla="*/ 4914900 w 7283585"/>
              <a:gd name="connsiteY23" fmla="*/ 1914525 h 62049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7283585" h="6204974">
                <a:moveTo>
                  <a:pt x="4914900" y="4064000"/>
                </a:moveTo>
                <a:lnTo>
                  <a:pt x="7283585" y="4064000"/>
                </a:lnTo>
                <a:lnTo>
                  <a:pt x="7283585" y="6204974"/>
                </a:lnTo>
                <a:lnTo>
                  <a:pt x="4914900" y="6204974"/>
                </a:lnTo>
                <a:close/>
                <a:moveTo>
                  <a:pt x="4914900" y="2032000"/>
                </a:moveTo>
                <a:lnTo>
                  <a:pt x="7283585" y="2032000"/>
                </a:lnTo>
                <a:lnTo>
                  <a:pt x="7283585" y="3946525"/>
                </a:lnTo>
                <a:lnTo>
                  <a:pt x="4914900" y="3946525"/>
                </a:lnTo>
                <a:close/>
                <a:moveTo>
                  <a:pt x="2457450" y="2032000"/>
                </a:moveTo>
                <a:lnTo>
                  <a:pt x="4826135" y="2032000"/>
                </a:lnTo>
                <a:lnTo>
                  <a:pt x="4826135" y="3946525"/>
                </a:lnTo>
                <a:lnTo>
                  <a:pt x="2457450" y="3946525"/>
                </a:lnTo>
                <a:close/>
                <a:moveTo>
                  <a:pt x="0" y="8552"/>
                </a:moveTo>
                <a:lnTo>
                  <a:pt x="2368685" y="8552"/>
                </a:lnTo>
                <a:lnTo>
                  <a:pt x="2368685" y="1923077"/>
                </a:lnTo>
                <a:lnTo>
                  <a:pt x="0" y="1923077"/>
                </a:lnTo>
                <a:close/>
                <a:moveTo>
                  <a:pt x="2457450" y="4276"/>
                </a:moveTo>
                <a:lnTo>
                  <a:pt x="4826135" y="4276"/>
                </a:lnTo>
                <a:lnTo>
                  <a:pt x="4826135" y="1918801"/>
                </a:lnTo>
                <a:lnTo>
                  <a:pt x="2457450" y="1918801"/>
                </a:lnTo>
                <a:close/>
                <a:moveTo>
                  <a:pt x="4914900" y="0"/>
                </a:moveTo>
                <a:lnTo>
                  <a:pt x="7283585" y="0"/>
                </a:lnTo>
                <a:lnTo>
                  <a:pt x="7283585" y="1914525"/>
                </a:lnTo>
                <a:lnTo>
                  <a:pt x="4914900" y="1914525"/>
                </a:lnTo>
                <a:close/>
              </a:path>
            </a:pathLst>
          </a:custGeom>
          <a:solidFill>
            <a:schemeClr val="bg1">
              <a:lumMod val="95000"/>
            </a:schemeClr>
          </a:solidFill>
        </p:spPr>
        <p:txBody>
          <a:bodyPr vert="horz" wrap="square" lIns="91440" tIns="45720" rIns="91440" bIns="45720" rtlCol="0">
            <a:noAutofit/>
          </a:bodyPr>
          <a:lstStyle>
            <a:lvl1pPr>
              <a:defRPr lang="en-US" sz="1800"/>
            </a:lvl1pPr>
          </a:lstStyle>
          <a:p>
            <a:pPr marL="0" lvl="0" indent="0" algn="ctr">
              <a:buNone/>
            </a:pPr>
            <a:r>
              <a:rPr lang="en-US" noProof="0" smtClean="0"/>
              <a:t>Click icon to add picture</a:t>
            </a:r>
            <a:endParaRPr lang="en-US" noProof="0" dirty="0"/>
          </a:p>
        </p:txBody>
      </p:sp>
      <p:sp>
        <p:nvSpPr>
          <p:cNvPr id="20" name="Rectangle 19">
            <a:extLst>
              <a:ext uri="{FF2B5EF4-FFF2-40B4-BE49-F238E27FC236}">
                <a16:creationId xmlns:a16="http://schemas.microsoft.com/office/drawing/2014/main" id="{475378D9-445B-4812-AE73-9B2CF92DCDF1}"/>
              </a:ext>
            </a:extLst>
          </p:cNvPr>
          <p:cNvSpPr/>
          <p:nvPr userDrawn="1"/>
        </p:nvSpPr>
        <p:spPr>
          <a:xfrm>
            <a:off x="6210299" y="2027725"/>
            <a:ext cx="1073287" cy="9186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1" name="Rectangle 20">
            <a:extLst>
              <a:ext uri="{FF2B5EF4-FFF2-40B4-BE49-F238E27FC236}">
                <a16:creationId xmlns:a16="http://schemas.microsoft.com/office/drawing/2014/main" id="{B569B8CC-B741-4501-A871-F6CC58941F5C}"/>
              </a:ext>
            </a:extLst>
          </p:cNvPr>
          <p:cNvSpPr/>
          <p:nvPr userDrawn="1"/>
        </p:nvSpPr>
        <p:spPr>
          <a:xfrm>
            <a:off x="8661263" y="4055448"/>
            <a:ext cx="1073287" cy="91867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cxnSp>
        <p:nvCxnSpPr>
          <p:cNvPr id="23" name="Straight Connector 22">
            <a:extLst>
              <a:ext uri="{FF2B5EF4-FFF2-40B4-BE49-F238E27FC236}">
                <a16:creationId xmlns:a16="http://schemas.microsoft.com/office/drawing/2014/main" id="{8ED9C5BC-5F16-4DC8-BAA3-30A378B7F5FB}"/>
              </a:ext>
            </a:extLst>
          </p:cNvPr>
          <p:cNvCxnSpPr>
            <a:cxnSpLocks/>
          </p:cNvCxnSpPr>
          <p:nvPr userDrawn="1"/>
        </p:nvCxnSpPr>
        <p:spPr>
          <a:xfrm>
            <a:off x="3452019" y="3106075"/>
            <a:ext cx="0" cy="3094700"/>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
        <p:nvSpPr>
          <p:cNvPr id="24" name="Rectangle 23">
            <a:extLst>
              <a:ext uri="{FF2B5EF4-FFF2-40B4-BE49-F238E27FC236}">
                <a16:creationId xmlns:a16="http://schemas.microsoft.com/office/drawing/2014/main" id="{2F0E9B02-FBE7-4B3F-833A-FCDE146B2DAD}"/>
              </a:ext>
            </a:extLst>
          </p:cNvPr>
          <p:cNvSpPr/>
          <p:nvPr userDrawn="1"/>
        </p:nvSpPr>
        <p:spPr>
          <a:xfrm>
            <a:off x="0" y="1405862"/>
            <a:ext cx="300037" cy="1465263"/>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2572244211"/>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preserve="1" userDrawn="1">
  <p:cSld name="4_Two Content">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30BCBF1-64A6-4051-BC31-B793E99731A6}"/>
              </a:ext>
            </a:extLst>
          </p:cNvPr>
          <p:cNvSpPr/>
          <p:nvPr userDrawn="1"/>
        </p:nvSpPr>
        <p:spPr>
          <a:xfrm>
            <a:off x="0" y="0"/>
            <a:ext cx="12192000" cy="638175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3" name="Picture Placeholder 6">
            <a:extLst>
              <a:ext uri="{FF2B5EF4-FFF2-40B4-BE49-F238E27FC236}">
                <a16:creationId xmlns:a16="http://schemas.microsoft.com/office/drawing/2014/main" id="{73E3AB81-FB3C-492F-8AB9-CFC37EECCEE7}"/>
              </a:ext>
            </a:extLst>
          </p:cNvPr>
          <p:cNvSpPr>
            <a:spLocks noGrp="1"/>
          </p:cNvSpPr>
          <p:nvPr>
            <p:ph type="pic" sz="quarter" idx="13"/>
          </p:nvPr>
        </p:nvSpPr>
        <p:spPr>
          <a:xfrm>
            <a:off x="371475" y="260350"/>
            <a:ext cx="11520488" cy="61214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4" name="Rectangle 13">
            <a:extLst>
              <a:ext uri="{FF2B5EF4-FFF2-40B4-BE49-F238E27FC236}">
                <a16:creationId xmlns:a16="http://schemas.microsoft.com/office/drawing/2014/main" id="{BF2C4CC9-6F35-4EBF-857F-EBD298D77347}"/>
              </a:ext>
            </a:extLst>
          </p:cNvPr>
          <p:cNvSpPr/>
          <p:nvPr userDrawn="1"/>
        </p:nvSpPr>
        <p:spPr>
          <a:xfrm>
            <a:off x="1578741" y="2299953"/>
            <a:ext cx="4420009" cy="3081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5" name="Rectangle 14">
            <a:extLst>
              <a:ext uri="{FF2B5EF4-FFF2-40B4-BE49-F238E27FC236}">
                <a16:creationId xmlns:a16="http://schemas.microsoft.com/office/drawing/2014/main" id="{D1D54A23-014A-49B4-9E28-7641C8A4F0C1}"/>
              </a:ext>
            </a:extLst>
          </p:cNvPr>
          <p:cNvSpPr/>
          <p:nvPr userDrawn="1"/>
        </p:nvSpPr>
        <p:spPr>
          <a:xfrm>
            <a:off x="6184487" y="2299953"/>
            <a:ext cx="4420009" cy="3081922"/>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DE3A6AA5-A315-455E-B5C7-E53E3746ED81}"/>
              </a:ext>
            </a:extLst>
          </p:cNvPr>
          <p:cNvSpPr>
            <a:spLocks noGrp="1"/>
          </p:cNvSpPr>
          <p:nvPr>
            <p:ph type="title"/>
          </p:nvPr>
        </p:nvSpPr>
        <p:spPr>
          <a:xfrm>
            <a:off x="1587504" y="1233488"/>
            <a:ext cx="9016993" cy="761076"/>
          </a:xfrm>
        </p:spPr>
        <p:txBody>
          <a:bodyPr anchor="ctr">
            <a:noAutofit/>
          </a:bodyPr>
          <a:lstStyle>
            <a:lvl1pPr algn="ctr">
              <a:defRPr sz="3600"/>
            </a:lvl1pPr>
          </a:lstStyle>
          <a:p>
            <a:r>
              <a:rPr lang="en-US" smtClean="0"/>
              <a:t>Click to edit Master title style</a:t>
            </a:r>
            <a:endParaRPr lang="en-US" dirty="0"/>
          </a:p>
        </p:txBody>
      </p:sp>
      <p:sp>
        <p:nvSpPr>
          <p:cNvPr id="7" name="Slide Number Placeholder 6">
            <a:extLst>
              <a:ext uri="{FF2B5EF4-FFF2-40B4-BE49-F238E27FC236}">
                <a16:creationId xmlns:a16="http://schemas.microsoft.com/office/drawing/2014/main" id="{2C182A82-4FBE-4689-B739-692549B4030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Content Placeholder 3">
            <a:extLst>
              <a:ext uri="{FF2B5EF4-FFF2-40B4-BE49-F238E27FC236}">
                <a16:creationId xmlns:a16="http://schemas.microsoft.com/office/drawing/2014/main" id="{23F1116B-C8B0-450D-83F6-49C4ABB22CCD}"/>
              </a:ext>
            </a:extLst>
          </p:cNvPr>
          <p:cNvSpPr>
            <a:spLocks noGrp="1"/>
          </p:cNvSpPr>
          <p:nvPr>
            <p:ph sz="half" idx="2"/>
          </p:nvPr>
        </p:nvSpPr>
        <p:spPr>
          <a:xfrm>
            <a:off x="6328091" y="2424864"/>
            <a:ext cx="4132800" cy="2833200"/>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Content Placeholder 2">
            <a:extLst>
              <a:ext uri="{FF2B5EF4-FFF2-40B4-BE49-F238E27FC236}">
                <a16:creationId xmlns:a16="http://schemas.microsoft.com/office/drawing/2014/main" id="{3E60534E-DE82-45F4-8E2E-DA97F169177F}"/>
              </a:ext>
            </a:extLst>
          </p:cNvPr>
          <p:cNvSpPr>
            <a:spLocks noGrp="1"/>
          </p:cNvSpPr>
          <p:nvPr>
            <p:ph sz="half" idx="1"/>
          </p:nvPr>
        </p:nvSpPr>
        <p:spPr>
          <a:xfrm>
            <a:off x="1722820" y="2424864"/>
            <a:ext cx="4131850" cy="2832101"/>
          </a:xfrm>
        </p:spPr>
        <p:txBody>
          <a:bodyPr>
            <a:normAutofit/>
          </a:bodyPr>
          <a:lstStyle>
            <a:lvl1pPr>
              <a:defRPr sz="1800">
                <a:solidFill>
                  <a:schemeClr val="bg1"/>
                </a:solidFill>
              </a:defRPr>
            </a:lvl1pPr>
            <a:lvl2pPr>
              <a:defRPr sz="1600">
                <a:solidFill>
                  <a:schemeClr val="bg1"/>
                </a:solidFill>
              </a:defRPr>
            </a:lvl2pPr>
            <a:lvl3pPr>
              <a:defRPr sz="1400">
                <a:solidFill>
                  <a:schemeClr val="bg1"/>
                </a:solidFill>
              </a:defRPr>
            </a:lvl3pPr>
            <a:lvl4pPr>
              <a:defRPr sz="1200">
                <a:solidFill>
                  <a:schemeClr val="bg1"/>
                </a:solidFill>
              </a:defRPr>
            </a:lvl4pPr>
            <a:lvl5pPr>
              <a:defRPr sz="12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913949913"/>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 name="Rectangle 4">
            <a:extLst>
              <a:ext uri="{FF2B5EF4-FFF2-40B4-BE49-F238E27FC236}">
                <a16:creationId xmlns:a16="http://schemas.microsoft.com/office/drawing/2014/main" id="{113E1565-5B33-4914-9800-50B8400266FF}"/>
              </a:ext>
            </a:extLst>
          </p:cNvPr>
          <p:cNvSpPr/>
          <p:nvPr userDrawn="1"/>
        </p:nvSpPr>
        <p:spPr>
          <a:xfrm>
            <a:off x="0" y="0"/>
            <a:ext cx="12191999"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6" name="Picture Placeholder 6">
            <a:extLst>
              <a:ext uri="{FF2B5EF4-FFF2-40B4-BE49-F238E27FC236}">
                <a16:creationId xmlns:a16="http://schemas.microsoft.com/office/drawing/2014/main" id="{DE438B2E-01A6-453B-928D-97D98438168E}"/>
              </a:ext>
            </a:extLst>
          </p:cNvPr>
          <p:cNvSpPr>
            <a:spLocks noGrp="1"/>
          </p:cNvSpPr>
          <p:nvPr>
            <p:ph type="pic" sz="quarter" idx="13"/>
          </p:nvPr>
        </p:nvSpPr>
        <p:spPr>
          <a:xfrm>
            <a:off x="335756" y="260350"/>
            <a:ext cx="11520488"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smtClean="0"/>
              <a:t>Click icon to add picture</a:t>
            </a:r>
            <a:endParaRPr lang="en-US" noProof="0" dirty="0"/>
          </a:p>
        </p:txBody>
      </p:sp>
    </p:spTree>
    <p:extLst>
      <p:ext uri="{BB962C8B-B14F-4D97-AF65-F5344CB8AC3E}">
        <p14:creationId xmlns:p14="http://schemas.microsoft.com/office/powerpoint/2010/main" val="3517884085"/>
      </p:ext>
    </p:extLst>
  </p:cSld>
  <p:clrMapOvr>
    <a:masterClrMapping/>
  </p:clrMapOvr>
</p:sldLayout>
</file>

<file path=ppt/slideLayouts/slideLayout89.xml><?xml version="1.0" encoding="utf-8"?>
<p:sldLayout xmlns:a="http://schemas.openxmlformats.org/drawingml/2006/main" xmlns:r="http://schemas.openxmlformats.org/officeDocument/2006/relationships" xmlns:p="http://schemas.openxmlformats.org/presentationml/2006/main" preserve="1" userDrawn="1">
  <p:cSld name="1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7" name="Picture Placeholder 26">
            <a:extLst>
              <a:ext uri="{FF2B5EF4-FFF2-40B4-BE49-F238E27FC236}">
                <a16:creationId xmlns:a16="http://schemas.microsoft.com/office/drawing/2014/main" id="{404FC023-3732-4036-B4DA-F34DC453036D}"/>
              </a:ext>
            </a:extLst>
          </p:cNvPr>
          <p:cNvSpPr>
            <a:spLocks noGrp="1"/>
          </p:cNvSpPr>
          <p:nvPr>
            <p:ph type="pic" sz="quarter" idx="13"/>
          </p:nvPr>
        </p:nvSpPr>
        <p:spPr>
          <a:xfrm>
            <a:off x="1" y="1"/>
            <a:ext cx="12191999" cy="6857999"/>
          </a:xfrm>
          <a:custGeom>
            <a:avLst/>
            <a:gdLst>
              <a:gd name="connsiteX0" fmla="*/ 9194799 w 12191999"/>
              <a:gd name="connsiteY0" fmla="*/ 4114799 h 6108699"/>
              <a:gd name="connsiteX1" fmla="*/ 12191999 w 12191999"/>
              <a:gd name="connsiteY1" fmla="*/ 4114799 h 6108699"/>
              <a:gd name="connsiteX2" fmla="*/ 12191999 w 12191999"/>
              <a:gd name="connsiteY2" fmla="*/ 6108699 h 6108699"/>
              <a:gd name="connsiteX3" fmla="*/ 9194799 w 12191999"/>
              <a:gd name="connsiteY3" fmla="*/ 6108699 h 6108699"/>
              <a:gd name="connsiteX4" fmla="*/ 6129865 w 12191999"/>
              <a:gd name="connsiteY4" fmla="*/ 4114799 h 6108699"/>
              <a:gd name="connsiteX5" fmla="*/ 9127065 w 12191999"/>
              <a:gd name="connsiteY5" fmla="*/ 4114799 h 6108699"/>
              <a:gd name="connsiteX6" fmla="*/ 9127065 w 12191999"/>
              <a:gd name="connsiteY6" fmla="*/ 6108699 h 6108699"/>
              <a:gd name="connsiteX7" fmla="*/ 6129865 w 12191999"/>
              <a:gd name="connsiteY7" fmla="*/ 6108699 h 6108699"/>
              <a:gd name="connsiteX8" fmla="*/ 3064933 w 12191999"/>
              <a:gd name="connsiteY8" fmla="*/ 4114799 h 6108699"/>
              <a:gd name="connsiteX9" fmla="*/ 6062132 w 12191999"/>
              <a:gd name="connsiteY9" fmla="*/ 4114799 h 6108699"/>
              <a:gd name="connsiteX10" fmla="*/ 6062132 w 12191999"/>
              <a:gd name="connsiteY10" fmla="*/ 6108699 h 6108699"/>
              <a:gd name="connsiteX11" fmla="*/ 3064933 w 12191999"/>
              <a:gd name="connsiteY11" fmla="*/ 6108699 h 6108699"/>
              <a:gd name="connsiteX12" fmla="*/ 0 w 12191999"/>
              <a:gd name="connsiteY12" fmla="*/ 4114799 h 6108699"/>
              <a:gd name="connsiteX13" fmla="*/ 2997200 w 12191999"/>
              <a:gd name="connsiteY13" fmla="*/ 4114799 h 6108699"/>
              <a:gd name="connsiteX14" fmla="*/ 2997200 w 12191999"/>
              <a:gd name="connsiteY14" fmla="*/ 6108699 h 6108699"/>
              <a:gd name="connsiteX15" fmla="*/ 0 w 12191999"/>
              <a:gd name="connsiteY15" fmla="*/ 6108699 h 6108699"/>
              <a:gd name="connsiteX16" fmla="*/ 9194799 w 12191999"/>
              <a:gd name="connsiteY16" fmla="*/ 2057400 h 6108699"/>
              <a:gd name="connsiteX17" fmla="*/ 12191999 w 12191999"/>
              <a:gd name="connsiteY17" fmla="*/ 2057400 h 6108699"/>
              <a:gd name="connsiteX18" fmla="*/ 12191999 w 12191999"/>
              <a:gd name="connsiteY18" fmla="*/ 4051299 h 6108699"/>
              <a:gd name="connsiteX19" fmla="*/ 9194799 w 12191999"/>
              <a:gd name="connsiteY19" fmla="*/ 4051299 h 6108699"/>
              <a:gd name="connsiteX20" fmla="*/ 6129865 w 12191999"/>
              <a:gd name="connsiteY20" fmla="*/ 2057400 h 6108699"/>
              <a:gd name="connsiteX21" fmla="*/ 9127065 w 12191999"/>
              <a:gd name="connsiteY21" fmla="*/ 2057400 h 6108699"/>
              <a:gd name="connsiteX22" fmla="*/ 9127065 w 12191999"/>
              <a:gd name="connsiteY22" fmla="*/ 4051299 h 6108699"/>
              <a:gd name="connsiteX23" fmla="*/ 6129865 w 12191999"/>
              <a:gd name="connsiteY23" fmla="*/ 4051299 h 6108699"/>
              <a:gd name="connsiteX24" fmla="*/ 3064934 w 12191999"/>
              <a:gd name="connsiteY24" fmla="*/ 2057400 h 6108699"/>
              <a:gd name="connsiteX25" fmla="*/ 6062132 w 12191999"/>
              <a:gd name="connsiteY25" fmla="*/ 2057400 h 6108699"/>
              <a:gd name="connsiteX26" fmla="*/ 6062132 w 12191999"/>
              <a:gd name="connsiteY26" fmla="*/ 4051299 h 6108699"/>
              <a:gd name="connsiteX27" fmla="*/ 3064934 w 12191999"/>
              <a:gd name="connsiteY27" fmla="*/ 4051299 h 6108699"/>
              <a:gd name="connsiteX28" fmla="*/ 0 w 12191999"/>
              <a:gd name="connsiteY28" fmla="*/ 2057400 h 6108699"/>
              <a:gd name="connsiteX29" fmla="*/ 2997200 w 12191999"/>
              <a:gd name="connsiteY29" fmla="*/ 2057400 h 6108699"/>
              <a:gd name="connsiteX30" fmla="*/ 2997200 w 12191999"/>
              <a:gd name="connsiteY30" fmla="*/ 4051299 h 6108699"/>
              <a:gd name="connsiteX31" fmla="*/ 0 w 12191999"/>
              <a:gd name="connsiteY31" fmla="*/ 4051299 h 6108699"/>
              <a:gd name="connsiteX32" fmla="*/ 9194799 w 12191999"/>
              <a:gd name="connsiteY32" fmla="*/ 0 h 6108699"/>
              <a:gd name="connsiteX33" fmla="*/ 12191999 w 12191999"/>
              <a:gd name="connsiteY33" fmla="*/ 0 h 6108699"/>
              <a:gd name="connsiteX34" fmla="*/ 12191999 w 12191999"/>
              <a:gd name="connsiteY34" fmla="*/ 1993900 h 6108699"/>
              <a:gd name="connsiteX35" fmla="*/ 9194799 w 12191999"/>
              <a:gd name="connsiteY35" fmla="*/ 1993900 h 6108699"/>
              <a:gd name="connsiteX36" fmla="*/ 6129865 w 12191999"/>
              <a:gd name="connsiteY36" fmla="*/ 0 h 6108699"/>
              <a:gd name="connsiteX37" fmla="*/ 9127065 w 12191999"/>
              <a:gd name="connsiteY37" fmla="*/ 0 h 6108699"/>
              <a:gd name="connsiteX38" fmla="*/ 9127065 w 12191999"/>
              <a:gd name="connsiteY38" fmla="*/ 1993900 h 6108699"/>
              <a:gd name="connsiteX39" fmla="*/ 6129865 w 12191999"/>
              <a:gd name="connsiteY39" fmla="*/ 1993900 h 6108699"/>
              <a:gd name="connsiteX40" fmla="*/ 3064934 w 12191999"/>
              <a:gd name="connsiteY40" fmla="*/ 0 h 6108699"/>
              <a:gd name="connsiteX41" fmla="*/ 6062132 w 12191999"/>
              <a:gd name="connsiteY41" fmla="*/ 0 h 6108699"/>
              <a:gd name="connsiteX42" fmla="*/ 6062132 w 12191999"/>
              <a:gd name="connsiteY42" fmla="*/ 1993900 h 6108699"/>
              <a:gd name="connsiteX43" fmla="*/ 3064934 w 12191999"/>
              <a:gd name="connsiteY43" fmla="*/ 1993900 h 6108699"/>
              <a:gd name="connsiteX44" fmla="*/ 1 w 12191999"/>
              <a:gd name="connsiteY44" fmla="*/ 0 h 6108699"/>
              <a:gd name="connsiteX45" fmla="*/ 2997201 w 12191999"/>
              <a:gd name="connsiteY45" fmla="*/ 0 h 6108699"/>
              <a:gd name="connsiteX46" fmla="*/ 2997201 w 12191999"/>
              <a:gd name="connsiteY46" fmla="*/ 1993900 h 6108699"/>
              <a:gd name="connsiteX47" fmla="*/ 1 w 12191999"/>
              <a:gd name="connsiteY47" fmla="*/ 1993900 h 61086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12191999" h="6108699">
                <a:moveTo>
                  <a:pt x="9194799" y="4114799"/>
                </a:moveTo>
                <a:lnTo>
                  <a:pt x="12191999" y="4114799"/>
                </a:lnTo>
                <a:lnTo>
                  <a:pt x="12191999" y="6108699"/>
                </a:lnTo>
                <a:lnTo>
                  <a:pt x="9194799" y="6108699"/>
                </a:lnTo>
                <a:close/>
                <a:moveTo>
                  <a:pt x="6129865" y="4114799"/>
                </a:moveTo>
                <a:lnTo>
                  <a:pt x="9127065" y="4114799"/>
                </a:lnTo>
                <a:lnTo>
                  <a:pt x="9127065" y="6108699"/>
                </a:lnTo>
                <a:lnTo>
                  <a:pt x="6129865" y="6108699"/>
                </a:lnTo>
                <a:close/>
                <a:moveTo>
                  <a:pt x="3064933" y="4114799"/>
                </a:moveTo>
                <a:lnTo>
                  <a:pt x="6062132" y="4114799"/>
                </a:lnTo>
                <a:lnTo>
                  <a:pt x="6062132" y="6108699"/>
                </a:lnTo>
                <a:lnTo>
                  <a:pt x="3064933" y="6108699"/>
                </a:lnTo>
                <a:close/>
                <a:moveTo>
                  <a:pt x="0" y="4114799"/>
                </a:moveTo>
                <a:lnTo>
                  <a:pt x="2997200" y="4114799"/>
                </a:lnTo>
                <a:lnTo>
                  <a:pt x="2997200" y="6108699"/>
                </a:lnTo>
                <a:lnTo>
                  <a:pt x="0" y="6108699"/>
                </a:lnTo>
                <a:close/>
                <a:moveTo>
                  <a:pt x="9194799" y="2057400"/>
                </a:moveTo>
                <a:lnTo>
                  <a:pt x="12191999" y="2057400"/>
                </a:lnTo>
                <a:lnTo>
                  <a:pt x="12191999" y="4051299"/>
                </a:lnTo>
                <a:lnTo>
                  <a:pt x="9194799" y="4051299"/>
                </a:lnTo>
                <a:close/>
                <a:moveTo>
                  <a:pt x="6129865" y="2057400"/>
                </a:moveTo>
                <a:lnTo>
                  <a:pt x="9127065" y="2057400"/>
                </a:lnTo>
                <a:lnTo>
                  <a:pt x="9127065" y="4051299"/>
                </a:lnTo>
                <a:lnTo>
                  <a:pt x="6129865" y="4051299"/>
                </a:lnTo>
                <a:close/>
                <a:moveTo>
                  <a:pt x="3064934" y="2057400"/>
                </a:moveTo>
                <a:lnTo>
                  <a:pt x="6062132" y="2057400"/>
                </a:lnTo>
                <a:lnTo>
                  <a:pt x="6062132" y="4051299"/>
                </a:lnTo>
                <a:lnTo>
                  <a:pt x="3064934" y="4051299"/>
                </a:lnTo>
                <a:close/>
                <a:moveTo>
                  <a:pt x="0" y="2057400"/>
                </a:moveTo>
                <a:lnTo>
                  <a:pt x="2997200" y="2057400"/>
                </a:lnTo>
                <a:lnTo>
                  <a:pt x="2997200" y="4051299"/>
                </a:lnTo>
                <a:lnTo>
                  <a:pt x="0" y="4051299"/>
                </a:lnTo>
                <a:close/>
                <a:moveTo>
                  <a:pt x="9194799" y="0"/>
                </a:moveTo>
                <a:lnTo>
                  <a:pt x="12191999" y="0"/>
                </a:lnTo>
                <a:lnTo>
                  <a:pt x="12191999" y="1993900"/>
                </a:lnTo>
                <a:lnTo>
                  <a:pt x="9194799" y="1993900"/>
                </a:lnTo>
                <a:close/>
                <a:moveTo>
                  <a:pt x="6129865" y="0"/>
                </a:moveTo>
                <a:lnTo>
                  <a:pt x="9127065" y="0"/>
                </a:lnTo>
                <a:lnTo>
                  <a:pt x="9127065" y="1993900"/>
                </a:lnTo>
                <a:lnTo>
                  <a:pt x="6129865" y="1993900"/>
                </a:lnTo>
                <a:close/>
                <a:moveTo>
                  <a:pt x="3064934" y="0"/>
                </a:moveTo>
                <a:lnTo>
                  <a:pt x="6062132" y="0"/>
                </a:lnTo>
                <a:lnTo>
                  <a:pt x="6062132" y="1993900"/>
                </a:lnTo>
                <a:lnTo>
                  <a:pt x="3064934" y="1993900"/>
                </a:lnTo>
                <a:close/>
                <a:moveTo>
                  <a:pt x="1" y="0"/>
                </a:moveTo>
                <a:lnTo>
                  <a:pt x="2997201" y="0"/>
                </a:lnTo>
                <a:lnTo>
                  <a:pt x="2997201" y="1993900"/>
                </a:lnTo>
                <a:lnTo>
                  <a:pt x="1" y="1993900"/>
                </a:lnTo>
                <a:close/>
              </a:path>
            </a:pathLst>
          </a:custGeom>
          <a:solidFill>
            <a:schemeClr val="bg1">
              <a:lumMod val="95000"/>
            </a:schemeClr>
          </a:solidFill>
        </p:spPr>
        <p:txBody>
          <a:bodyPr vert="horz" wrap="square" lIns="91440" tIns="45720" rIns="91440" bIns="45720" rtlCol="0">
            <a:noAutofit/>
          </a:bodyPr>
          <a:lstStyle>
            <a:lvl1pPr>
              <a:defRPr lang="en-US" sz="1800"/>
            </a:lvl1pPr>
          </a:lstStyle>
          <a:p>
            <a:pPr marL="0" lvl="0" indent="0" algn="ctr">
              <a:buNone/>
            </a:pPr>
            <a:r>
              <a:rPr lang="en-US" smtClean="0"/>
              <a:t>Click icon to add picture</a:t>
            </a:r>
            <a:endParaRPr lang="en-US" dirty="0"/>
          </a:p>
        </p:txBody>
      </p:sp>
    </p:spTree>
    <p:extLst>
      <p:ext uri="{BB962C8B-B14F-4D97-AF65-F5344CB8AC3E}">
        <p14:creationId xmlns:p14="http://schemas.microsoft.com/office/powerpoint/2010/main" val="2931713660"/>
      </p:ext>
    </p:extLst>
  </p:cSld>
  <p:clrMapOvr>
    <a:masterClrMapping/>
  </p:clrMapOvr>
</p:sldLayout>
</file>

<file path=ppt/slideLayouts/slideLayout90.xml><?xml version="1.0" encoding="utf-8"?>
<p:sldLayout xmlns:a="http://schemas.openxmlformats.org/drawingml/2006/main" xmlns:r="http://schemas.openxmlformats.org/officeDocument/2006/relationships" xmlns:p="http://schemas.openxmlformats.org/presentationml/2006/main" preserve="1" userDrawn="1">
  <p:cSld name="2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371475" y="260350"/>
            <a:ext cx="4492625"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5" name="Picture Placeholder 6">
            <a:extLst>
              <a:ext uri="{FF2B5EF4-FFF2-40B4-BE49-F238E27FC236}">
                <a16:creationId xmlns:a16="http://schemas.microsoft.com/office/drawing/2014/main" id="{D9C7DFC2-3A77-4761-A9AF-98963C5CCA07}"/>
              </a:ext>
            </a:extLst>
          </p:cNvPr>
          <p:cNvSpPr>
            <a:spLocks noGrp="1"/>
          </p:cNvSpPr>
          <p:nvPr>
            <p:ph type="pic" sz="quarter" idx="14"/>
          </p:nvPr>
        </p:nvSpPr>
        <p:spPr>
          <a:xfrm>
            <a:off x="4981575" y="260350"/>
            <a:ext cx="2740025"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6" name="Picture Placeholder 6">
            <a:extLst>
              <a:ext uri="{FF2B5EF4-FFF2-40B4-BE49-F238E27FC236}">
                <a16:creationId xmlns:a16="http://schemas.microsoft.com/office/drawing/2014/main" id="{3F6FD22A-5FDA-45EC-BE49-3C0E30A397B0}"/>
              </a:ext>
            </a:extLst>
          </p:cNvPr>
          <p:cNvSpPr>
            <a:spLocks noGrp="1"/>
          </p:cNvSpPr>
          <p:nvPr>
            <p:ph type="pic" sz="quarter" idx="15"/>
          </p:nvPr>
        </p:nvSpPr>
        <p:spPr>
          <a:xfrm>
            <a:off x="7839076" y="260350"/>
            <a:ext cx="4052888" cy="380365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7" name="Picture Placeholder 6">
            <a:extLst>
              <a:ext uri="{FF2B5EF4-FFF2-40B4-BE49-F238E27FC236}">
                <a16:creationId xmlns:a16="http://schemas.microsoft.com/office/drawing/2014/main" id="{B64BDA74-9644-41EB-984D-939D27B60F3F}"/>
              </a:ext>
            </a:extLst>
          </p:cNvPr>
          <p:cNvSpPr>
            <a:spLocks noGrp="1"/>
          </p:cNvSpPr>
          <p:nvPr>
            <p:ph type="pic" sz="quarter" idx="16"/>
          </p:nvPr>
        </p:nvSpPr>
        <p:spPr>
          <a:xfrm>
            <a:off x="7839076" y="4165600"/>
            <a:ext cx="4052888" cy="239553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Tree>
    <p:extLst>
      <p:ext uri="{BB962C8B-B14F-4D97-AF65-F5344CB8AC3E}">
        <p14:creationId xmlns:p14="http://schemas.microsoft.com/office/powerpoint/2010/main" val="2232017633"/>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preserve="1" userDrawn="1">
  <p:cSld name="3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0" y="1233488"/>
            <a:ext cx="12192001" cy="439102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smtClean="0"/>
              <a:t>Click icon to add picture</a:t>
            </a:r>
            <a:endParaRPr lang="en-US" noProof="0" dirty="0"/>
          </a:p>
        </p:txBody>
      </p:sp>
      <p:grpSp>
        <p:nvGrpSpPr>
          <p:cNvPr id="2" name="Group 1">
            <a:extLst>
              <a:ext uri="{FF2B5EF4-FFF2-40B4-BE49-F238E27FC236}">
                <a16:creationId xmlns:a16="http://schemas.microsoft.com/office/drawing/2014/main" id="{18F30468-CC2E-4430-88DD-81D548B988FA}"/>
              </a:ext>
            </a:extLst>
          </p:cNvPr>
          <p:cNvGrpSpPr/>
          <p:nvPr userDrawn="1"/>
        </p:nvGrpSpPr>
        <p:grpSpPr>
          <a:xfrm>
            <a:off x="371474" y="260350"/>
            <a:ext cx="644525" cy="973138"/>
            <a:chOff x="371475" y="671713"/>
            <a:chExt cx="496540" cy="836738"/>
          </a:xfrm>
        </p:grpSpPr>
        <p:sp>
          <p:nvSpPr>
            <p:cNvPr id="8" name="Rectangle 7">
              <a:extLst>
                <a:ext uri="{FF2B5EF4-FFF2-40B4-BE49-F238E27FC236}">
                  <a16:creationId xmlns:a16="http://schemas.microsoft.com/office/drawing/2014/main" id="{BF6F92E0-2218-46A5-A183-84468D9B72A2}"/>
                </a:ext>
              </a:extLst>
            </p:cNvPr>
            <p:cNvSpPr/>
            <p:nvPr userDrawn="1"/>
          </p:nvSpPr>
          <p:spPr>
            <a:xfrm>
              <a:off x="371475" y="1011911"/>
              <a:ext cx="496540" cy="49654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9" name="Rectangle 8">
              <a:extLst>
                <a:ext uri="{FF2B5EF4-FFF2-40B4-BE49-F238E27FC236}">
                  <a16:creationId xmlns:a16="http://schemas.microsoft.com/office/drawing/2014/main" id="{9B476586-864B-4C72-91AF-8CF8796C6DE8}"/>
                </a:ext>
              </a:extLst>
            </p:cNvPr>
            <p:cNvSpPr/>
            <p:nvPr userDrawn="1"/>
          </p:nvSpPr>
          <p:spPr>
            <a:xfrm>
              <a:off x="620587" y="671713"/>
              <a:ext cx="247428" cy="247428"/>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grpSp>
      <p:sp>
        <p:nvSpPr>
          <p:cNvPr id="10" name="Rectangle 9">
            <a:extLst>
              <a:ext uri="{FF2B5EF4-FFF2-40B4-BE49-F238E27FC236}">
                <a16:creationId xmlns:a16="http://schemas.microsoft.com/office/drawing/2014/main" id="{38B3D026-83A3-4D78-8B11-A20A6F47170C}"/>
              </a:ext>
            </a:extLst>
          </p:cNvPr>
          <p:cNvSpPr/>
          <p:nvPr userDrawn="1"/>
        </p:nvSpPr>
        <p:spPr>
          <a:xfrm>
            <a:off x="10795001" y="5642462"/>
            <a:ext cx="1397000" cy="12155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3789229713"/>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preserve="1" userDrawn="1">
  <p:cSld name="4_Blank">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EAB4EF4F-0A84-4C50-B171-F044231527B2}"/>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1" name="Rectangle 10">
            <a:extLst>
              <a:ext uri="{FF2B5EF4-FFF2-40B4-BE49-F238E27FC236}">
                <a16:creationId xmlns:a16="http://schemas.microsoft.com/office/drawing/2014/main" id="{9171FC10-F7C3-4841-A705-B83FDE093009}"/>
              </a:ext>
            </a:extLst>
          </p:cNvPr>
          <p:cNvSpPr/>
          <p:nvPr userDrawn="1"/>
        </p:nvSpPr>
        <p:spPr>
          <a:xfrm>
            <a:off x="9398000" y="0"/>
            <a:ext cx="2793999" cy="6858000"/>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Picture Placeholder 6">
            <a:extLst>
              <a:ext uri="{FF2B5EF4-FFF2-40B4-BE49-F238E27FC236}">
                <a16:creationId xmlns:a16="http://schemas.microsoft.com/office/drawing/2014/main" id="{18957288-25D1-4D25-BECD-5A2E6A888185}"/>
              </a:ext>
            </a:extLst>
          </p:cNvPr>
          <p:cNvSpPr>
            <a:spLocks noGrp="1"/>
          </p:cNvSpPr>
          <p:nvPr>
            <p:ph type="pic" sz="quarter" idx="13"/>
          </p:nvPr>
        </p:nvSpPr>
        <p:spPr>
          <a:xfrm>
            <a:off x="0" y="260350"/>
            <a:ext cx="11891963" cy="6300788"/>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smtClean="0"/>
              <a:t>Click icon to add picture</a:t>
            </a:r>
            <a:endParaRPr lang="en-US" noProof="0" dirty="0"/>
          </a:p>
        </p:txBody>
      </p:sp>
    </p:spTree>
    <p:extLst>
      <p:ext uri="{BB962C8B-B14F-4D97-AF65-F5344CB8AC3E}">
        <p14:creationId xmlns:p14="http://schemas.microsoft.com/office/powerpoint/2010/main" val="4091239444"/>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smtClean="0"/>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371475" y="1233488"/>
            <a:ext cx="2466000"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7" name="Rectangle 6">
            <a:extLst>
              <a:ext uri="{FF2B5EF4-FFF2-40B4-BE49-F238E27FC236}">
                <a16:creationId xmlns:a16="http://schemas.microsoft.com/office/drawing/2014/main" id="{02FAA6CD-8686-4F0E-9F34-3D74AC34027E}"/>
              </a:ext>
            </a:extLst>
          </p:cNvPr>
          <p:cNvSpPr/>
          <p:nvPr userDrawn="1"/>
        </p:nvSpPr>
        <p:spPr>
          <a:xfrm>
            <a:off x="2892285" y="1233488"/>
            <a:ext cx="3210339" cy="12715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3004445" y="1330963"/>
            <a:ext cx="2986019" cy="1076636"/>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Rectangle 9">
            <a:extLst>
              <a:ext uri="{FF2B5EF4-FFF2-40B4-BE49-F238E27FC236}">
                <a16:creationId xmlns:a16="http://schemas.microsoft.com/office/drawing/2014/main" id="{735AFBAA-25FF-494A-937E-3DFC5F737803}"/>
              </a:ext>
            </a:extLst>
          </p:cNvPr>
          <p:cNvSpPr/>
          <p:nvPr userDrawn="1"/>
        </p:nvSpPr>
        <p:spPr>
          <a:xfrm>
            <a:off x="2892284"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3004445" y="2623930"/>
            <a:ext cx="2986019" cy="3448880"/>
          </a:xfrm>
        </p:spPr>
        <p:txBody>
          <a:bodyPr>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Picture Placeholder 6">
            <a:extLst>
              <a:ext uri="{FF2B5EF4-FFF2-40B4-BE49-F238E27FC236}">
                <a16:creationId xmlns:a16="http://schemas.microsoft.com/office/drawing/2014/main" id="{F36B08A9-4F2C-4D72-A755-CBF0DAD5A4FC}"/>
              </a:ext>
            </a:extLst>
          </p:cNvPr>
          <p:cNvSpPr>
            <a:spLocks noGrp="1"/>
          </p:cNvSpPr>
          <p:nvPr>
            <p:ph type="pic" sz="quarter" idx="14"/>
          </p:nvPr>
        </p:nvSpPr>
        <p:spPr>
          <a:xfrm>
            <a:off x="6151738" y="1233487"/>
            <a:ext cx="2464907"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2" name="Rectangle 11">
            <a:extLst>
              <a:ext uri="{FF2B5EF4-FFF2-40B4-BE49-F238E27FC236}">
                <a16:creationId xmlns:a16="http://schemas.microsoft.com/office/drawing/2014/main" id="{7CD8F79B-BFE6-4B3E-8853-5C61FDFF46D9}"/>
              </a:ext>
            </a:extLst>
          </p:cNvPr>
          <p:cNvSpPr/>
          <p:nvPr userDrawn="1"/>
        </p:nvSpPr>
        <p:spPr>
          <a:xfrm>
            <a:off x="8673131" y="1233488"/>
            <a:ext cx="3210339" cy="12715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3" name="Rectangle 12">
            <a:extLst>
              <a:ext uri="{FF2B5EF4-FFF2-40B4-BE49-F238E27FC236}">
                <a16:creationId xmlns:a16="http://schemas.microsoft.com/office/drawing/2014/main" id="{33B3569E-E4EC-433C-AFDA-E50961675D8F}"/>
              </a:ext>
            </a:extLst>
          </p:cNvPr>
          <p:cNvSpPr/>
          <p:nvPr userDrawn="1"/>
        </p:nvSpPr>
        <p:spPr>
          <a:xfrm>
            <a:off x="8673130"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8786099" y="1333189"/>
            <a:ext cx="2984400" cy="1074410"/>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8786099" y="2623930"/>
            <a:ext cx="2984400" cy="3448881"/>
          </a:xfrm>
        </p:spPr>
        <p:txBody>
          <a:bodyPr>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3635071914"/>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preserve="1" userDrawn="1">
  <p:cSld name="1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smtClean="0"/>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7063827" y="1233488"/>
            <a:ext cx="4828135"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7" name="Rectangle 6">
            <a:extLst>
              <a:ext uri="{FF2B5EF4-FFF2-40B4-BE49-F238E27FC236}">
                <a16:creationId xmlns:a16="http://schemas.microsoft.com/office/drawing/2014/main" id="{02FAA6CD-8686-4F0E-9F34-3D74AC34027E}"/>
              </a:ext>
            </a:extLst>
          </p:cNvPr>
          <p:cNvSpPr/>
          <p:nvPr userDrawn="1"/>
        </p:nvSpPr>
        <p:spPr>
          <a:xfrm>
            <a:off x="371476" y="1233488"/>
            <a:ext cx="3210339" cy="12715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483636" y="1330963"/>
            <a:ext cx="2986019" cy="1076636"/>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Rectangle 9">
            <a:extLst>
              <a:ext uri="{FF2B5EF4-FFF2-40B4-BE49-F238E27FC236}">
                <a16:creationId xmlns:a16="http://schemas.microsoft.com/office/drawing/2014/main" id="{735AFBAA-25FF-494A-937E-3DFC5F737803}"/>
              </a:ext>
            </a:extLst>
          </p:cNvPr>
          <p:cNvSpPr/>
          <p:nvPr userDrawn="1"/>
        </p:nvSpPr>
        <p:spPr>
          <a:xfrm>
            <a:off x="371475"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483636" y="2623930"/>
            <a:ext cx="2986019" cy="3448880"/>
          </a:xfrm>
        </p:spPr>
        <p:txBody>
          <a:bodyPr>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2" name="Rectangle 11">
            <a:extLst>
              <a:ext uri="{FF2B5EF4-FFF2-40B4-BE49-F238E27FC236}">
                <a16:creationId xmlns:a16="http://schemas.microsoft.com/office/drawing/2014/main" id="{7CD8F79B-BFE6-4B3E-8853-5C61FDFF46D9}"/>
              </a:ext>
            </a:extLst>
          </p:cNvPr>
          <p:cNvSpPr/>
          <p:nvPr userDrawn="1"/>
        </p:nvSpPr>
        <p:spPr>
          <a:xfrm>
            <a:off x="3717652" y="1233488"/>
            <a:ext cx="3210339" cy="12715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3" name="Rectangle 12">
            <a:extLst>
              <a:ext uri="{FF2B5EF4-FFF2-40B4-BE49-F238E27FC236}">
                <a16:creationId xmlns:a16="http://schemas.microsoft.com/office/drawing/2014/main" id="{33B3569E-E4EC-433C-AFDA-E50961675D8F}"/>
              </a:ext>
            </a:extLst>
          </p:cNvPr>
          <p:cNvSpPr/>
          <p:nvPr userDrawn="1"/>
        </p:nvSpPr>
        <p:spPr>
          <a:xfrm>
            <a:off x="3717651" y="2542916"/>
            <a:ext cx="3210339" cy="3657859"/>
          </a:xfrm>
          <a:prstGeom prst="rect">
            <a:avLst/>
          </a:prstGeom>
          <a:solidFill>
            <a:schemeClr val="bg1"/>
          </a:solidFill>
          <a:ln>
            <a:solidFill>
              <a:schemeClr val="bg1">
                <a:lumMod val="8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3830620" y="1333189"/>
            <a:ext cx="2984400" cy="1074410"/>
          </a:xfrm>
        </p:spPr>
        <p:txBody>
          <a:bodyPr anchor="ctr"/>
          <a:lstStyle>
            <a:lvl1pPr marL="0" indent="0">
              <a:buNone/>
              <a:defRPr sz="24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3830620" y="2623930"/>
            <a:ext cx="2984400" cy="3448881"/>
          </a:xfrm>
        </p:spPr>
        <p:txBody>
          <a:bodyPr>
            <a:normAutofit/>
          </a:bodyPr>
          <a:lstStyle>
            <a:lvl1pPr>
              <a:defRPr sz="1800"/>
            </a:lvl1pPr>
            <a:lvl2pPr>
              <a:defRPr sz="1600"/>
            </a:lvl2pPr>
            <a:lvl3pPr>
              <a:defRPr sz="1400"/>
            </a:lvl3pPr>
            <a:lvl4pPr>
              <a:defRPr sz="1200"/>
            </a:lvl4pPr>
            <a:lvl5pPr>
              <a:defRPr sz="1200"/>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1228522135"/>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preserve="1" userDrawn="1">
  <p:cSld name="2_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p>
            <a:r>
              <a:rPr lang="en-US" smtClean="0"/>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Picture Placeholder 6">
            <a:extLst>
              <a:ext uri="{FF2B5EF4-FFF2-40B4-BE49-F238E27FC236}">
                <a16:creationId xmlns:a16="http://schemas.microsoft.com/office/drawing/2014/main" id="{39EF0319-0CF7-4AB8-BE69-FEE9B6C298FE}"/>
              </a:ext>
            </a:extLst>
          </p:cNvPr>
          <p:cNvSpPr>
            <a:spLocks noGrp="1"/>
          </p:cNvSpPr>
          <p:nvPr>
            <p:ph type="pic" sz="quarter" idx="13"/>
          </p:nvPr>
        </p:nvSpPr>
        <p:spPr>
          <a:xfrm>
            <a:off x="371475" y="1233488"/>
            <a:ext cx="11520487" cy="49672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261798" y="2910543"/>
            <a:ext cx="5058000" cy="518457"/>
          </a:xfrm>
        </p:spPr>
        <p:txBody>
          <a:bodyPr anchor="ctr">
            <a:normAutofit/>
          </a:bodyP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261798" y="3523420"/>
            <a:ext cx="5058000" cy="2181641"/>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895142" y="2910543"/>
            <a:ext cx="5058397" cy="518457"/>
          </a:xfrm>
        </p:spPr>
        <p:txBody>
          <a:bodyPr anchor="ct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895142" y="3523420"/>
            <a:ext cx="5058397" cy="2181641"/>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extLst>
      <p:ext uri="{BB962C8B-B14F-4D97-AF65-F5344CB8AC3E}">
        <p14:creationId xmlns:p14="http://schemas.microsoft.com/office/powerpoint/2010/main" val="2298220331"/>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preserve="1" userDrawn="1">
  <p:cSld name="3_Comparison">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4DB43705-0B3F-4F77-A8BB-08EC09D36A56}"/>
              </a:ext>
            </a:extLst>
          </p:cNvPr>
          <p:cNvSpPr/>
          <p:nvPr userDrawn="1"/>
        </p:nvSpPr>
        <p:spPr>
          <a:xfrm>
            <a:off x="0" y="0"/>
            <a:ext cx="12192000" cy="21463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lvl1pPr algn="ctr">
              <a:defRPr>
                <a:solidFill>
                  <a:schemeClr val="bg1"/>
                </a:solidFill>
              </a:defRPr>
            </a:lvl1pPr>
          </a:lstStyle>
          <a:p>
            <a:r>
              <a:rPr lang="en-US" smtClean="0"/>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261797" y="3634443"/>
            <a:ext cx="5630165" cy="518457"/>
          </a:xfrm>
        </p:spPr>
        <p:txBody>
          <a:bodyPr anchor="ctr">
            <a:normAutofit/>
          </a:bodyPr>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261797" y="4247320"/>
            <a:ext cx="5630165" cy="1953455"/>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371476" y="3634443"/>
            <a:ext cx="5582064" cy="518457"/>
          </a:xfrm>
        </p:spPr>
        <p:txBody>
          <a:bodyPr anchor="ctr"/>
          <a:lstStyle>
            <a:lvl1pPr marL="0" indent="0">
              <a:buNone/>
              <a:defRPr sz="2000" b="1">
                <a:solidFill>
                  <a:schemeClr val="tx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371476" y="4247320"/>
            <a:ext cx="5582064" cy="1953455"/>
          </a:xfrm>
        </p:spPr>
        <p:txBody>
          <a:bodyPr>
            <a:normAutofit/>
          </a:bodyPr>
          <a:lstStyle>
            <a:lvl1pPr>
              <a:defRPr sz="1800">
                <a:solidFill>
                  <a:schemeClr val="tx1"/>
                </a:solidFill>
              </a:defRPr>
            </a:lvl1pPr>
            <a:lvl2pPr>
              <a:defRPr sz="1600">
                <a:solidFill>
                  <a:schemeClr val="tx1"/>
                </a:solidFill>
              </a:defRPr>
            </a:lvl2pPr>
            <a:lvl3pPr>
              <a:defRPr sz="1400">
                <a:solidFill>
                  <a:schemeClr val="tx1"/>
                </a:solidFill>
              </a:defRPr>
            </a:lvl3pPr>
            <a:lvl4pPr>
              <a:defRPr sz="1200">
                <a:solidFill>
                  <a:schemeClr val="tx1"/>
                </a:solidFill>
              </a:defRPr>
            </a:lvl4pPr>
            <a:lvl5pPr>
              <a:defRPr sz="1200">
                <a:solidFill>
                  <a:schemeClr val="tx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1" name="Picture Placeholder 6">
            <a:extLst>
              <a:ext uri="{FF2B5EF4-FFF2-40B4-BE49-F238E27FC236}">
                <a16:creationId xmlns:a16="http://schemas.microsoft.com/office/drawing/2014/main" id="{16CD8AAD-701B-4F23-AB47-6FC680787135}"/>
              </a:ext>
            </a:extLst>
          </p:cNvPr>
          <p:cNvSpPr>
            <a:spLocks noGrp="1"/>
          </p:cNvSpPr>
          <p:nvPr>
            <p:ph type="pic" sz="quarter" idx="13"/>
          </p:nvPr>
        </p:nvSpPr>
        <p:spPr>
          <a:xfrm>
            <a:off x="371476" y="1593851"/>
            <a:ext cx="5582064" cy="192956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6" name="Picture Placeholder 6">
            <a:extLst>
              <a:ext uri="{FF2B5EF4-FFF2-40B4-BE49-F238E27FC236}">
                <a16:creationId xmlns:a16="http://schemas.microsoft.com/office/drawing/2014/main" id="{2B9551A7-E41A-4D0E-925B-71270CA0F339}"/>
              </a:ext>
            </a:extLst>
          </p:cNvPr>
          <p:cNvSpPr>
            <a:spLocks noGrp="1"/>
          </p:cNvSpPr>
          <p:nvPr>
            <p:ph type="pic" sz="quarter" idx="14"/>
          </p:nvPr>
        </p:nvSpPr>
        <p:spPr>
          <a:xfrm>
            <a:off x="6281738" y="1593850"/>
            <a:ext cx="5582064" cy="1929569"/>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Tree>
    <p:extLst>
      <p:ext uri="{BB962C8B-B14F-4D97-AF65-F5344CB8AC3E}">
        <p14:creationId xmlns:p14="http://schemas.microsoft.com/office/powerpoint/2010/main" val="719359913"/>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preserve="1" userDrawn="1">
  <p:cSld name="4_Comparison">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990C1024-E4C7-44C6-ADC4-870B3D482C3F}"/>
              </a:ext>
            </a:extLst>
          </p:cNvPr>
          <p:cNvSpPr/>
          <p:nvPr userDrawn="1"/>
        </p:nvSpPr>
        <p:spPr>
          <a:xfrm>
            <a:off x="6441279" y="3761720"/>
            <a:ext cx="5446800" cy="240095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7" name="Rectangle 6">
            <a:extLst>
              <a:ext uri="{FF2B5EF4-FFF2-40B4-BE49-F238E27FC236}">
                <a16:creationId xmlns:a16="http://schemas.microsoft.com/office/drawing/2014/main" id="{4DB43705-0B3F-4F77-A8BB-08EC09D36A56}"/>
              </a:ext>
            </a:extLst>
          </p:cNvPr>
          <p:cNvSpPr/>
          <p:nvPr userDrawn="1"/>
        </p:nvSpPr>
        <p:spPr>
          <a:xfrm>
            <a:off x="371474" y="1271588"/>
            <a:ext cx="5445125" cy="240095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9B2BA5B3-8B1C-4C1C-B4EB-C9A8AC24AEDE}"/>
              </a:ext>
            </a:extLst>
          </p:cNvPr>
          <p:cNvSpPr>
            <a:spLocks noGrp="1"/>
          </p:cNvSpPr>
          <p:nvPr>
            <p:ph type="title"/>
          </p:nvPr>
        </p:nvSpPr>
        <p:spPr>
          <a:xfrm>
            <a:off x="371475" y="260351"/>
            <a:ext cx="11520487" cy="755649"/>
          </a:xfrm>
        </p:spPr>
        <p:txBody>
          <a:bodyPr/>
          <a:lstStyle>
            <a:lvl1pPr algn="l">
              <a:defRPr>
                <a:solidFill>
                  <a:schemeClr val="tx1"/>
                </a:solidFill>
              </a:defRPr>
            </a:lvl1pPr>
          </a:lstStyle>
          <a:p>
            <a:r>
              <a:rPr lang="en-US" smtClean="0"/>
              <a:t>Click to edit Master title style</a:t>
            </a:r>
            <a:endParaRPr lang="en-US" dirty="0"/>
          </a:p>
        </p:txBody>
      </p:sp>
      <p:sp>
        <p:nvSpPr>
          <p:cNvPr id="9" name="Slide Number Placeholder 8">
            <a:extLst>
              <a:ext uri="{FF2B5EF4-FFF2-40B4-BE49-F238E27FC236}">
                <a16:creationId xmlns:a16="http://schemas.microsoft.com/office/drawing/2014/main" id="{6B54C622-8EF1-4AE4-AB25-19D71A5C547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5" name="Text Placeholder 4">
            <a:extLst>
              <a:ext uri="{FF2B5EF4-FFF2-40B4-BE49-F238E27FC236}">
                <a16:creationId xmlns:a16="http://schemas.microsoft.com/office/drawing/2014/main" id="{BA2A6524-3EAC-4E27-BF8E-8F87E480F902}"/>
              </a:ext>
            </a:extLst>
          </p:cNvPr>
          <p:cNvSpPr>
            <a:spLocks noGrp="1"/>
          </p:cNvSpPr>
          <p:nvPr>
            <p:ph type="body" sz="quarter" idx="3"/>
          </p:nvPr>
        </p:nvSpPr>
        <p:spPr>
          <a:xfrm>
            <a:off x="6610169" y="3956706"/>
            <a:ext cx="5109021" cy="518457"/>
          </a:xfrm>
        </p:spPr>
        <p:txBody>
          <a:bodyPr anchor="ctr">
            <a:normAutofit/>
          </a:bodyP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a:extLst>
              <a:ext uri="{FF2B5EF4-FFF2-40B4-BE49-F238E27FC236}">
                <a16:creationId xmlns:a16="http://schemas.microsoft.com/office/drawing/2014/main" id="{61FB94EC-1786-4ACB-B9A8-28216C7AB699}"/>
              </a:ext>
            </a:extLst>
          </p:cNvPr>
          <p:cNvSpPr>
            <a:spLocks noGrp="1"/>
          </p:cNvSpPr>
          <p:nvPr>
            <p:ph sz="quarter" idx="4"/>
          </p:nvPr>
        </p:nvSpPr>
        <p:spPr>
          <a:xfrm>
            <a:off x="6610169" y="4569583"/>
            <a:ext cx="5109021" cy="1412117"/>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3" name="Text Placeholder 2">
            <a:extLst>
              <a:ext uri="{FF2B5EF4-FFF2-40B4-BE49-F238E27FC236}">
                <a16:creationId xmlns:a16="http://schemas.microsoft.com/office/drawing/2014/main" id="{9DA658D4-2F70-44A3-A7C3-BF6A1D7BE2A9}"/>
              </a:ext>
            </a:extLst>
          </p:cNvPr>
          <p:cNvSpPr>
            <a:spLocks noGrp="1"/>
          </p:cNvSpPr>
          <p:nvPr>
            <p:ph type="body" idx="1"/>
          </p:nvPr>
        </p:nvSpPr>
        <p:spPr>
          <a:xfrm>
            <a:off x="539836" y="1462743"/>
            <a:ext cx="5108400" cy="518457"/>
          </a:xfrm>
        </p:spPr>
        <p:txBody>
          <a:bodyPr anchor="ctr"/>
          <a:lstStyle>
            <a:lvl1pPr marL="0" indent="0">
              <a:buNone/>
              <a:defRPr sz="2000" b="1">
                <a:solidFill>
                  <a:schemeClr val="bg1"/>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a:extLst>
              <a:ext uri="{FF2B5EF4-FFF2-40B4-BE49-F238E27FC236}">
                <a16:creationId xmlns:a16="http://schemas.microsoft.com/office/drawing/2014/main" id="{CDF57B0C-62A3-4053-936D-9841C7D76D8B}"/>
              </a:ext>
            </a:extLst>
          </p:cNvPr>
          <p:cNvSpPr>
            <a:spLocks noGrp="1"/>
          </p:cNvSpPr>
          <p:nvPr>
            <p:ph sz="half" idx="2"/>
          </p:nvPr>
        </p:nvSpPr>
        <p:spPr>
          <a:xfrm>
            <a:off x="539836" y="2075621"/>
            <a:ext cx="5108400" cy="1391480"/>
          </a:xfrm>
        </p:spPr>
        <p:txBody>
          <a:bodyPr>
            <a:normAutofit/>
          </a:bodyPr>
          <a:lstStyle>
            <a:lvl1pPr>
              <a:defRPr sz="1600">
                <a:solidFill>
                  <a:schemeClr val="bg1"/>
                </a:solidFill>
              </a:defRPr>
            </a:lvl1pPr>
            <a:lvl2pPr>
              <a:defRPr sz="1400">
                <a:solidFill>
                  <a:schemeClr val="bg1"/>
                </a:solidFill>
              </a:defRPr>
            </a:lvl2pPr>
            <a:lvl3pPr>
              <a:defRPr sz="1200">
                <a:solidFill>
                  <a:schemeClr val="bg1"/>
                </a:solidFill>
              </a:defRPr>
            </a:lvl3pPr>
            <a:lvl4pPr>
              <a:defRPr sz="1100">
                <a:solidFill>
                  <a:schemeClr val="bg1"/>
                </a:solidFill>
              </a:defRPr>
            </a:lvl4pPr>
            <a:lvl5pPr>
              <a:defRPr sz="11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7" name="Picture Placeholder 6">
            <a:extLst>
              <a:ext uri="{FF2B5EF4-FFF2-40B4-BE49-F238E27FC236}">
                <a16:creationId xmlns:a16="http://schemas.microsoft.com/office/drawing/2014/main" id="{9DFBCB44-5019-402B-BEC3-12F7F5526F0E}"/>
              </a:ext>
            </a:extLst>
          </p:cNvPr>
          <p:cNvSpPr>
            <a:spLocks noGrp="1"/>
          </p:cNvSpPr>
          <p:nvPr>
            <p:ph type="pic" sz="quarter" idx="13"/>
          </p:nvPr>
        </p:nvSpPr>
        <p:spPr>
          <a:xfrm>
            <a:off x="5880101" y="1271588"/>
            <a:ext cx="6012000" cy="240095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8" name="Picture Placeholder 6">
            <a:extLst>
              <a:ext uri="{FF2B5EF4-FFF2-40B4-BE49-F238E27FC236}">
                <a16:creationId xmlns:a16="http://schemas.microsoft.com/office/drawing/2014/main" id="{8CD826C9-080C-4638-B261-376BD8B31622}"/>
              </a:ext>
            </a:extLst>
          </p:cNvPr>
          <p:cNvSpPr>
            <a:spLocks noGrp="1"/>
          </p:cNvSpPr>
          <p:nvPr>
            <p:ph type="pic" sz="quarter" idx="14"/>
          </p:nvPr>
        </p:nvSpPr>
        <p:spPr>
          <a:xfrm>
            <a:off x="371475" y="3758268"/>
            <a:ext cx="6011800" cy="240095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Tree>
    <p:extLst>
      <p:ext uri="{BB962C8B-B14F-4D97-AF65-F5344CB8AC3E}">
        <p14:creationId xmlns:p14="http://schemas.microsoft.com/office/powerpoint/2010/main" val="3115293520"/>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p:txBody>
          <a:bodyPr/>
          <a:lstStyle/>
          <a:p>
            <a:r>
              <a:rPr lang="en-US" smtClean="0"/>
              <a:t>Click to edit Master title style</a:t>
            </a:r>
            <a:endParaRPr lang="en-US"/>
          </a:p>
        </p:txBody>
      </p:sp>
      <p:sp>
        <p:nvSpPr>
          <p:cNvPr id="5" name="Slide Number Placeholder 4">
            <a:extLst>
              <a:ext uri="{FF2B5EF4-FFF2-40B4-BE49-F238E27FC236}">
                <a16:creationId xmlns:a16="http://schemas.microsoft.com/office/drawing/2014/main" id="{6E5460C4-49C1-4270-BC58-5EEBC77615C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371475" y="1233488"/>
            <a:ext cx="5572125" cy="3973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319837" y="2227263"/>
            <a:ext cx="5572125" cy="3973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7" name="Rectangle 6">
            <a:extLst>
              <a:ext uri="{FF2B5EF4-FFF2-40B4-BE49-F238E27FC236}">
                <a16:creationId xmlns:a16="http://schemas.microsoft.com/office/drawing/2014/main" id="{85661614-E5E5-43DF-A12A-7BE84E58EE3B}"/>
              </a:ext>
            </a:extLst>
          </p:cNvPr>
          <p:cNvSpPr/>
          <p:nvPr userDrawn="1"/>
        </p:nvSpPr>
        <p:spPr>
          <a:xfrm>
            <a:off x="371475" y="5271760"/>
            <a:ext cx="5572125" cy="929015"/>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Rectangle 7">
            <a:extLst>
              <a:ext uri="{FF2B5EF4-FFF2-40B4-BE49-F238E27FC236}">
                <a16:creationId xmlns:a16="http://schemas.microsoft.com/office/drawing/2014/main" id="{9161B260-71A2-402A-A38D-FE2C484B7F99}"/>
              </a:ext>
            </a:extLst>
          </p:cNvPr>
          <p:cNvSpPr/>
          <p:nvPr userDrawn="1"/>
        </p:nvSpPr>
        <p:spPr>
          <a:xfrm>
            <a:off x="6319836" y="1233488"/>
            <a:ext cx="5572125" cy="92901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534987" y="5380667"/>
            <a:ext cx="5245100" cy="711200"/>
          </a:xfrm>
        </p:spPr>
        <p:txBody>
          <a:bodyPr anchor="ctr">
            <a:noAutofit/>
          </a:bodyPr>
          <a:lstStyle>
            <a:lvl1pPr marL="0" indent="0" algn="ctr">
              <a:buNone/>
              <a:defRPr sz="2400" b="1">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483348" y="1342395"/>
            <a:ext cx="5245100" cy="711200"/>
          </a:xfrm>
        </p:spPr>
        <p:txBody>
          <a:bodyPr anchor="ctr">
            <a:noAutofit/>
          </a:bodyPr>
          <a:lstStyle>
            <a:lvl1pPr marL="0" indent="0" algn="ctr">
              <a:buNone/>
              <a:defRPr sz="2400" b="1">
                <a:solidFill>
                  <a:schemeClr val="bg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Tree>
    <p:extLst>
      <p:ext uri="{BB962C8B-B14F-4D97-AF65-F5344CB8AC3E}">
        <p14:creationId xmlns:p14="http://schemas.microsoft.com/office/powerpoint/2010/main" val="3407533837"/>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647699" y="451739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254749" y="164210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0"/>
            <a:ext cx="1854199" cy="1752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3" name="Rectangle 12">
            <a:extLst>
              <a:ext uri="{FF2B5EF4-FFF2-40B4-BE49-F238E27FC236}">
                <a16:creationId xmlns:a16="http://schemas.microsoft.com/office/drawing/2014/main" id="{AF9F3577-4130-4F32-9302-DA8838D30560}"/>
              </a:ext>
            </a:extLst>
          </p:cNvPr>
          <p:cNvSpPr/>
          <p:nvPr userDrawn="1"/>
        </p:nvSpPr>
        <p:spPr>
          <a:xfrm>
            <a:off x="10337800" y="5122548"/>
            <a:ext cx="1854199" cy="1752600"/>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647699" y="571500"/>
            <a:ext cx="5372097" cy="383984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54748" y="2429505"/>
            <a:ext cx="5372097" cy="385699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Tree>
    <p:extLst>
      <p:ext uri="{BB962C8B-B14F-4D97-AF65-F5344CB8AC3E}">
        <p14:creationId xmlns:p14="http://schemas.microsoft.com/office/powerpoint/2010/main" val="3649593600"/>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1932303"/>
            <a:ext cx="12192000" cy="2917195"/>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647699" y="1470977"/>
            <a:ext cx="5372097" cy="383984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smtClean="0"/>
              <a:t>Click icon to add picture</a:t>
            </a:r>
            <a:endParaRPr lang="en-US" noProof="0"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54748" y="1462403"/>
            <a:ext cx="5372097" cy="3856995"/>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noProof="0" smtClean="0"/>
              <a:t>Click icon to add picture</a:t>
            </a:r>
            <a:endParaRPr lang="en-US" noProof="0"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647699" y="5451475"/>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noProof="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254748" y="591502"/>
            <a:ext cx="5372096"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noProof="0"/>
              <a:t>Add your text here</a:t>
            </a:r>
          </a:p>
        </p:txBody>
      </p:sp>
      <p:grpSp>
        <p:nvGrpSpPr>
          <p:cNvPr id="14" name="Group 13">
            <a:extLst>
              <a:ext uri="{FF2B5EF4-FFF2-40B4-BE49-F238E27FC236}">
                <a16:creationId xmlns:a16="http://schemas.microsoft.com/office/drawing/2014/main" id="{AF4B4D45-80E3-42F8-B437-4182608210C3}"/>
              </a:ext>
            </a:extLst>
          </p:cNvPr>
          <p:cNvGrpSpPr/>
          <p:nvPr userDrawn="1"/>
        </p:nvGrpSpPr>
        <p:grpSpPr>
          <a:xfrm>
            <a:off x="5387974" y="422433"/>
            <a:ext cx="644525" cy="973138"/>
            <a:chOff x="371475" y="671713"/>
            <a:chExt cx="496540" cy="836738"/>
          </a:xfrm>
          <a:solidFill>
            <a:schemeClr val="accent6"/>
          </a:solidFill>
        </p:grpSpPr>
        <p:sp>
          <p:nvSpPr>
            <p:cNvPr id="15" name="Rectangle 14">
              <a:extLst>
                <a:ext uri="{FF2B5EF4-FFF2-40B4-BE49-F238E27FC236}">
                  <a16:creationId xmlns:a16="http://schemas.microsoft.com/office/drawing/2014/main" id="{D670E361-AF23-4722-9250-CCF26B3C5884}"/>
                </a:ext>
              </a:extLst>
            </p:cNvPr>
            <p:cNvSpPr/>
            <p:nvPr userDrawn="1"/>
          </p:nvSpPr>
          <p:spPr>
            <a:xfrm>
              <a:off x="371475" y="1011911"/>
              <a:ext cx="496540" cy="4965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6" name="Rectangle 15">
              <a:extLst>
                <a:ext uri="{FF2B5EF4-FFF2-40B4-BE49-F238E27FC236}">
                  <a16:creationId xmlns:a16="http://schemas.microsoft.com/office/drawing/2014/main" id="{BDE16CED-9FCD-4407-99EF-FFBE689DA9F1}"/>
                </a:ext>
              </a:extLst>
            </p:cNvPr>
            <p:cNvSpPr/>
            <p:nvPr userDrawn="1"/>
          </p:nvSpPr>
          <p:spPr>
            <a:xfrm>
              <a:off x="620587" y="671713"/>
              <a:ext cx="247428" cy="2474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grpSp>
      <p:grpSp>
        <p:nvGrpSpPr>
          <p:cNvPr id="17" name="Group 16">
            <a:extLst>
              <a:ext uri="{FF2B5EF4-FFF2-40B4-BE49-F238E27FC236}">
                <a16:creationId xmlns:a16="http://schemas.microsoft.com/office/drawing/2014/main" id="{FA147081-5AFB-463F-B27C-7A0C4CA0573B}"/>
              </a:ext>
            </a:extLst>
          </p:cNvPr>
          <p:cNvGrpSpPr/>
          <p:nvPr userDrawn="1"/>
        </p:nvGrpSpPr>
        <p:grpSpPr>
          <a:xfrm flipH="1">
            <a:off x="6248401" y="5451475"/>
            <a:ext cx="644525" cy="973138"/>
            <a:chOff x="371475" y="671713"/>
            <a:chExt cx="496540" cy="836738"/>
          </a:xfrm>
          <a:solidFill>
            <a:schemeClr val="accent6"/>
          </a:solidFill>
        </p:grpSpPr>
        <p:sp>
          <p:nvSpPr>
            <p:cNvPr id="18" name="Rectangle 17">
              <a:extLst>
                <a:ext uri="{FF2B5EF4-FFF2-40B4-BE49-F238E27FC236}">
                  <a16:creationId xmlns:a16="http://schemas.microsoft.com/office/drawing/2014/main" id="{AE24567E-B0AE-4E55-A5FB-3019A9598162}"/>
                </a:ext>
              </a:extLst>
            </p:cNvPr>
            <p:cNvSpPr/>
            <p:nvPr userDrawn="1"/>
          </p:nvSpPr>
          <p:spPr>
            <a:xfrm>
              <a:off x="371475" y="1011911"/>
              <a:ext cx="496540" cy="49654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9" name="Rectangle 18">
              <a:extLst>
                <a:ext uri="{FF2B5EF4-FFF2-40B4-BE49-F238E27FC236}">
                  <a16:creationId xmlns:a16="http://schemas.microsoft.com/office/drawing/2014/main" id="{4918E6C0-B582-4943-9462-FE9740846585}"/>
                </a:ext>
              </a:extLst>
            </p:cNvPr>
            <p:cNvSpPr/>
            <p:nvPr userDrawn="1"/>
          </p:nvSpPr>
          <p:spPr>
            <a:xfrm>
              <a:off x="620587" y="671713"/>
              <a:ext cx="247428" cy="247428"/>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grpSp>
    </p:spTree>
    <p:extLst>
      <p:ext uri="{BB962C8B-B14F-4D97-AF65-F5344CB8AC3E}">
        <p14:creationId xmlns:p14="http://schemas.microsoft.com/office/powerpoint/2010/main" val="788822174"/>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0" y="0"/>
            <a:ext cx="6019200"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172201" y="0"/>
            <a:ext cx="6019799" cy="6858000"/>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725351" y="5008563"/>
            <a:ext cx="4910400"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635593" y="5008563"/>
            <a:ext cx="4908708"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Tree>
    <p:extLst>
      <p:ext uri="{BB962C8B-B14F-4D97-AF65-F5344CB8AC3E}">
        <p14:creationId xmlns:p14="http://schemas.microsoft.com/office/powerpoint/2010/main" val="3279307721"/>
      </p:ext>
    </p:extLst>
  </p:cSld>
  <p:clrMapOvr>
    <a:masterClrMapping/>
  </p:clrMapOvr>
</p:sldLayout>
</file>

<file path=ppt/slideLayouts/slideLayout102.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565E0AE-C9AC-4E26-B4A4-DDEE620D8979}"/>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2" name="Rectangle 11">
            <a:extLst>
              <a:ext uri="{FF2B5EF4-FFF2-40B4-BE49-F238E27FC236}">
                <a16:creationId xmlns:a16="http://schemas.microsoft.com/office/drawing/2014/main" id="{6F023CF6-0A85-4867-A5CF-F75DDBC4C20A}"/>
              </a:ext>
            </a:extLst>
          </p:cNvPr>
          <p:cNvSpPr/>
          <p:nvPr userDrawn="1"/>
        </p:nvSpPr>
        <p:spPr>
          <a:xfrm>
            <a:off x="0" y="0"/>
            <a:ext cx="5372096" cy="685799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Picture Placeholder 6">
            <a:extLst>
              <a:ext uri="{FF2B5EF4-FFF2-40B4-BE49-F238E27FC236}">
                <a16:creationId xmlns:a16="http://schemas.microsoft.com/office/drawing/2014/main" id="{7E138685-E3C5-48A4-8460-3BEDDDEDA6AD}"/>
              </a:ext>
            </a:extLst>
          </p:cNvPr>
          <p:cNvSpPr>
            <a:spLocks noGrp="1"/>
          </p:cNvSpPr>
          <p:nvPr>
            <p:ph type="pic" sz="quarter" idx="13"/>
          </p:nvPr>
        </p:nvSpPr>
        <p:spPr>
          <a:xfrm>
            <a:off x="371475" y="260350"/>
            <a:ext cx="5618153" cy="63007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20" name="Rectangle 19">
            <a:extLst>
              <a:ext uri="{FF2B5EF4-FFF2-40B4-BE49-F238E27FC236}">
                <a16:creationId xmlns:a16="http://schemas.microsoft.com/office/drawing/2014/main" id="{97E2F46B-C34E-40D3-9D43-BBA43EDFC924}"/>
              </a:ext>
            </a:extLst>
          </p:cNvPr>
          <p:cNvSpPr/>
          <p:nvPr userDrawn="1"/>
        </p:nvSpPr>
        <p:spPr>
          <a:xfrm>
            <a:off x="6819906" y="-18257"/>
            <a:ext cx="5372096" cy="685799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6" name="Picture Placeholder 6">
            <a:extLst>
              <a:ext uri="{FF2B5EF4-FFF2-40B4-BE49-F238E27FC236}">
                <a16:creationId xmlns:a16="http://schemas.microsoft.com/office/drawing/2014/main" id="{B6811C8C-D1DA-4EE5-888B-A30D6285BA5D}"/>
              </a:ext>
            </a:extLst>
          </p:cNvPr>
          <p:cNvSpPr>
            <a:spLocks noGrp="1"/>
          </p:cNvSpPr>
          <p:nvPr>
            <p:ph type="pic" sz="quarter" idx="14"/>
          </p:nvPr>
        </p:nvSpPr>
        <p:spPr>
          <a:xfrm>
            <a:off x="6280147" y="260350"/>
            <a:ext cx="5619600" cy="6300787"/>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9" name="Text Placeholder 8">
            <a:extLst>
              <a:ext uri="{FF2B5EF4-FFF2-40B4-BE49-F238E27FC236}">
                <a16:creationId xmlns:a16="http://schemas.microsoft.com/office/drawing/2014/main" id="{B15B70BB-4776-4914-92C9-092579FD6EBE}"/>
              </a:ext>
            </a:extLst>
          </p:cNvPr>
          <p:cNvSpPr>
            <a:spLocks noGrp="1"/>
          </p:cNvSpPr>
          <p:nvPr>
            <p:ph type="body" sz="quarter" idx="15" hasCustomPrompt="1"/>
          </p:nvPr>
        </p:nvSpPr>
        <p:spPr>
          <a:xfrm>
            <a:off x="725351" y="5008563"/>
            <a:ext cx="4910400"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
        <p:nvSpPr>
          <p:cNvPr id="10" name="Text Placeholder 8">
            <a:extLst>
              <a:ext uri="{FF2B5EF4-FFF2-40B4-BE49-F238E27FC236}">
                <a16:creationId xmlns:a16="http://schemas.microsoft.com/office/drawing/2014/main" id="{58899736-796A-4B23-9534-D8784DD9A238}"/>
              </a:ext>
            </a:extLst>
          </p:cNvPr>
          <p:cNvSpPr>
            <a:spLocks noGrp="1"/>
          </p:cNvSpPr>
          <p:nvPr>
            <p:ph type="body" sz="quarter" idx="16" hasCustomPrompt="1"/>
          </p:nvPr>
        </p:nvSpPr>
        <p:spPr>
          <a:xfrm>
            <a:off x="6635593" y="5008563"/>
            <a:ext cx="4908708" cy="711200"/>
          </a:xfrm>
        </p:spPr>
        <p:txBody>
          <a:bodyPr anchor="ctr">
            <a:noAutofit/>
          </a:bodyPr>
          <a:lstStyle>
            <a:lvl1pPr marL="0" indent="0" algn="ctr">
              <a:buNone/>
              <a:defRPr sz="2400" b="1">
                <a:solidFill>
                  <a:schemeClr val="tx1"/>
                </a:solidFill>
                <a:latin typeface="+mj-lt"/>
              </a:defRPr>
            </a:lvl1pPr>
            <a:lvl2pPr marL="457200" indent="0">
              <a:buNone/>
              <a:defRPr sz="2000"/>
            </a:lvl2pPr>
            <a:lvl3pPr marL="914400" indent="0">
              <a:buNone/>
              <a:defRPr sz="1800"/>
            </a:lvl3pPr>
            <a:lvl4pPr marL="1371600" indent="0">
              <a:buNone/>
              <a:defRPr sz="1600"/>
            </a:lvl4pPr>
            <a:lvl5pPr marL="1828800" indent="0">
              <a:buNone/>
              <a:defRPr sz="1600"/>
            </a:lvl5pPr>
          </a:lstStyle>
          <a:p>
            <a:pPr lvl="0"/>
            <a:r>
              <a:rPr lang="en-US" dirty="0"/>
              <a:t>Add your text here</a:t>
            </a:r>
          </a:p>
        </p:txBody>
      </p:sp>
    </p:spTree>
    <p:extLst>
      <p:ext uri="{BB962C8B-B14F-4D97-AF65-F5344CB8AC3E}">
        <p14:creationId xmlns:p14="http://schemas.microsoft.com/office/powerpoint/2010/main" val="3308173512"/>
      </p:ext>
    </p:extLst>
  </p:cSld>
  <p:clrMapOvr>
    <a:masterClrMapping/>
  </p:clrMapOvr>
</p:sldLayout>
</file>

<file path=ppt/slideLayouts/slideLayout103.xml><?xml version="1.0" encoding="utf-8"?>
<p:sldLayout xmlns:a="http://schemas.openxmlformats.org/drawingml/2006/main" xmlns:r="http://schemas.openxmlformats.org/officeDocument/2006/relationships" xmlns:p="http://schemas.openxmlformats.org/presentationml/2006/main" preserve="1" userDrawn="1">
  <p:cSld name="5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p:txBody>
          <a:bodyPr/>
          <a:lstStyle/>
          <a:p>
            <a:r>
              <a:rPr lang="en-US" smtClean="0"/>
              <a:t>Click to edit Master title style</a:t>
            </a:r>
            <a:endParaRPr lang="en-US"/>
          </a:p>
        </p:txBody>
      </p:sp>
      <p:sp>
        <p:nvSpPr>
          <p:cNvPr id="5" name="Slide Number Placeholder 4">
            <a:extLst>
              <a:ext uri="{FF2B5EF4-FFF2-40B4-BE49-F238E27FC236}">
                <a16:creationId xmlns:a16="http://schemas.microsoft.com/office/drawing/2014/main" id="{6E5460C4-49C1-4270-BC58-5EEBC77615CD}"/>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4" name="Rectangle 23">
            <a:extLst>
              <a:ext uri="{FF2B5EF4-FFF2-40B4-BE49-F238E27FC236}">
                <a16:creationId xmlns:a16="http://schemas.microsoft.com/office/drawing/2014/main" id="{E2950CCA-59F9-4C47-A5BA-294E9EDCBABE}"/>
              </a:ext>
            </a:extLst>
          </p:cNvPr>
          <p:cNvSpPr/>
          <p:nvPr userDrawn="1"/>
        </p:nvSpPr>
        <p:spPr>
          <a:xfrm>
            <a:off x="371475" y="1233488"/>
            <a:ext cx="2776354" cy="49672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5" name="Rectangle 24">
            <a:extLst>
              <a:ext uri="{FF2B5EF4-FFF2-40B4-BE49-F238E27FC236}">
                <a16:creationId xmlns:a16="http://schemas.microsoft.com/office/drawing/2014/main" id="{EB5BF167-B9E6-4F02-9FA8-3CA79D552F0E}"/>
              </a:ext>
            </a:extLst>
          </p:cNvPr>
          <p:cNvSpPr/>
          <p:nvPr userDrawn="1"/>
        </p:nvSpPr>
        <p:spPr>
          <a:xfrm>
            <a:off x="3286186" y="1233488"/>
            <a:ext cx="2776354" cy="496728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6" name="Rectangle 25">
            <a:extLst>
              <a:ext uri="{FF2B5EF4-FFF2-40B4-BE49-F238E27FC236}">
                <a16:creationId xmlns:a16="http://schemas.microsoft.com/office/drawing/2014/main" id="{B48694DE-D82B-49DB-8A45-D1DD4C9BCEF1}"/>
              </a:ext>
            </a:extLst>
          </p:cNvPr>
          <p:cNvSpPr/>
          <p:nvPr userDrawn="1"/>
        </p:nvSpPr>
        <p:spPr>
          <a:xfrm>
            <a:off x="6200897" y="1233488"/>
            <a:ext cx="2776354" cy="496728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7" name="Rectangle 26">
            <a:extLst>
              <a:ext uri="{FF2B5EF4-FFF2-40B4-BE49-F238E27FC236}">
                <a16:creationId xmlns:a16="http://schemas.microsoft.com/office/drawing/2014/main" id="{407C1370-8D38-4641-8D37-30A1218A4372}"/>
              </a:ext>
            </a:extLst>
          </p:cNvPr>
          <p:cNvSpPr/>
          <p:nvPr userDrawn="1"/>
        </p:nvSpPr>
        <p:spPr>
          <a:xfrm>
            <a:off x="9115608" y="1246188"/>
            <a:ext cx="2776354" cy="496728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cxnSp>
        <p:nvCxnSpPr>
          <p:cNvPr id="29" name="Straight Connector 28">
            <a:extLst>
              <a:ext uri="{FF2B5EF4-FFF2-40B4-BE49-F238E27FC236}">
                <a16:creationId xmlns:a16="http://schemas.microsoft.com/office/drawing/2014/main" id="{CE3EDDE5-9B23-44D7-8546-0B2365B42B16}"/>
              </a:ext>
            </a:extLst>
          </p:cNvPr>
          <p:cNvCxnSpPr/>
          <p:nvPr userDrawn="1"/>
        </p:nvCxnSpPr>
        <p:spPr>
          <a:xfrm>
            <a:off x="591252"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B9D259D5-D3C0-4B60-B2D9-9B6DFFD270D8}"/>
              </a:ext>
            </a:extLst>
          </p:cNvPr>
          <p:cNvCxnSpPr/>
          <p:nvPr userDrawn="1"/>
        </p:nvCxnSpPr>
        <p:spPr>
          <a:xfrm>
            <a:off x="3505963"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0710C392-9E34-4640-AC70-210A1B8C47B5}"/>
              </a:ext>
            </a:extLst>
          </p:cNvPr>
          <p:cNvCxnSpPr/>
          <p:nvPr userDrawn="1"/>
        </p:nvCxnSpPr>
        <p:spPr>
          <a:xfrm>
            <a:off x="6420674"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32" name="Straight Connector 31">
            <a:extLst>
              <a:ext uri="{FF2B5EF4-FFF2-40B4-BE49-F238E27FC236}">
                <a16:creationId xmlns:a16="http://schemas.microsoft.com/office/drawing/2014/main" id="{D7A92E0B-B060-48FA-A650-36894FF4B216}"/>
              </a:ext>
            </a:extLst>
          </p:cNvPr>
          <p:cNvCxnSpPr/>
          <p:nvPr userDrawn="1"/>
        </p:nvCxnSpPr>
        <p:spPr>
          <a:xfrm>
            <a:off x="9335385" y="3721100"/>
            <a:ext cx="233680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34" name="Picture Placeholder 33">
            <a:extLst>
              <a:ext uri="{FF2B5EF4-FFF2-40B4-BE49-F238E27FC236}">
                <a16:creationId xmlns:a16="http://schemas.microsoft.com/office/drawing/2014/main" id="{D9056F2B-EAFD-4A57-BB92-D14816C84DDE}"/>
              </a:ext>
            </a:extLst>
          </p:cNvPr>
          <p:cNvSpPr>
            <a:spLocks noGrp="1"/>
          </p:cNvSpPr>
          <p:nvPr>
            <p:ph type="pic" sz="quarter" idx="13"/>
          </p:nvPr>
        </p:nvSpPr>
        <p:spPr>
          <a:xfrm>
            <a:off x="876300" y="1739900"/>
            <a:ext cx="1689100" cy="1397000"/>
          </a:xfrm>
        </p:spPr>
        <p:txBody>
          <a:bodyPr/>
          <a:lstStyle>
            <a:lvl1pPr marL="0" indent="0" algn="ctr">
              <a:buNone/>
              <a:defRPr>
                <a:solidFill>
                  <a:schemeClr val="bg1"/>
                </a:solidFill>
              </a:defRPr>
            </a:lvl1pPr>
          </a:lstStyle>
          <a:p>
            <a:r>
              <a:rPr lang="en-US" smtClean="0"/>
              <a:t>Click icon to add picture</a:t>
            </a:r>
            <a:endParaRPr lang="en-US" dirty="0"/>
          </a:p>
        </p:txBody>
      </p:sp>
      <p:sp>
        <p:nvSpPr>
          <p:cNvPr id="35" name="Picture Placeholder 33">
            <a:extLst>
              <a:ext uri="{FF2B5EF4-FFF2-40B4-BE49-F238E27FC236}">
                <a16:creationId xmlns:a16="http://schemas.microsoft.com/office/drawing/2014/main" id="{E65006DE-F797-4019-BB72-F484F9FE7E58}"/>
              </a:ext>
            </a:extLst>
          </p:cNvPr>
          <p:cNvSpPr>
            <a:spLocks noGrp="1"/>
          </p:cNvSpPr>
          <p:nvPr>
            <p:ph type="pic" sz="quarter" idx="14"/>
          </p:nvPr>
        </p:nvSpPr>
        <p:spPr>
          <a:xfrm>
            <a:off x="3829813" y="4263232"/>
            <a:ext cx="1689100" cy="1397000"/>
          </a:xfrm>
        </p:spPr>
        <p:txBody>
          <a:bodyPr/>
          <a:lstStyle>
            <a:lvl1pPr marL="0" indent="0" algn="ctr">
              <a:buNone/>
              <a:defRPr>
                <a:solidFill>
                  <a:schemeClr val="bg1"/>
                </a:solidFill>
              </a:defRPr>
            </a:lvl1pPr>
          </a:lstStyle>
          <a:p>
            <a:r>
              <a:rPr lang="en-US" smtClean="0"/>
              <a:t>Click icon to add picture</a:t>
            </a:r>
            <a:endParaRPr lang="en-US" dirty="0"/>
          </a:p>
        </p:txBody>
      </p:sp>
      <p:sp>
        <p:nvSpPr>
          <p:cNvPr id="36" name="Picture Placeholder 33">
            <a:extLst>
              <a:ext uri="{FF2B5EF4-FFF2-40B4-BE49-F238E27FC236}">
                <a16:creationId xmlns:a16="http://schemas.microsoft.com/office/drawing/2014/main" id="{0947D252-5545-4406-8764-B7712464DA56}"/>
              </a:ext>
            </a:extLst>
          </p:cNvPr>
          <p:cNvSpPr>
            <a:spLocks noGrp="1"/>
          </p:cNvSpPr>
          <p:nvPr>
            <p:ph type="pic" sz="quarter" idx="15"/>
          </p:nvPr>
        </p:nvSpPr>
        <p:spPr>
          <a:xfrm>
            <a:off x="6744524" y="1739900"/>
            <a:ext cx="1689100" cy="1397000"/>
          </a:xfrm>
        </p:spPr>
        <p:txBody>
          <a:bodyPr/>
          <a:lstStyle>
            <a:lvl1pPr marL="0" indent="0" algn="ctr">
              <a:buNone/>
              <a:defRPr>
                <a:solidFill>
                  <a:schemeClr val="bg1"/>
                </a:solidFill>
              </a:defRPr>
            </a:lvl1pPr>
          </a:lstStyle>
          <a:p>
            <a:r>
              <a:rPr lang="en-US" smtClean="0"/>
              <a:t>Click icon to add picture</a:t>
            </a:r>
            <a:endParaRPr lang="en-US" dirty="0"/>
          </a:p>
        </p:txBody>
      </p:sp>
      <p:sp>
        <p:nvSpPr>
          <p:cNvPr id="38" name="Picture Placeholder 33">
            <a:extLst>
              <a:ext uri="{FF2B5EF4-FFF2-40B4-BE49-F238E27FC236}">
                <a16:creationId xmlns:a16="http://schemas.microsoft.com/office/drawing/2014/main" id="{DD89F80C-C1D7-4F63-BAD2-F4EE1F9A162F}"/>
              </a:ext>
            </a:extLst>
          </p:cNvPr>
          <p:cNvSpPr>
            <a:spLocks noGrp="1"/>
          </p:cNvSpPr>
          <p:nvPr>
            <p:ph type="pic" sz="quarter" idx="17"/>
          </p:nvPr>
        </p:nvSpPr>
        <p:spPr>
          <a:xfrm>
            <a:off x="9659235" y="4263232"/>
            <a:ext cx="1689100" cy="1397000"/>
          </a:xfrm>
        </p:spPr>
        <p:txBody>
          <a:bodyPr/>
          <a:lstStyle>
            <a:lvl1pPr marL="0" indent="0" algn="ctr">
              <a:buNone/>
              <a:defRPr>
                <a:solidFill>
                  <a:schemeClr val="bg1"/>
                </a:solidFill>
              </a:defRPr>
            </a:lvl1pPr>
          </a:lstStyle>
          <a:p>
            <a:r>
              <a:rPr lang="en-US" smtClean="0"/>
              <a:t>Click icon to add picture</a:t>
            </a:r>
            <a:endParaRPr lang="en-US" dirty="0"/>
          </a:p>
        </p:txBody>
      </p:sp>
      <p:sp>
        <p:nvSpPr>
          <p:cNvPr id="40" name="Text Placeholder 39">
            <a:extLst>
              <a:ext uri="{FF2B5EF4-FFF2-40B4-BE49-F238E27FC236}">
                <a16:creationId xmlns:a16="http://schemas.microsoft.com/office/drawing/2014/main" id="{08BBFEC8-B6BE-4768-9284-26D98C06FFC4}"/>
              </a:ext>
            </a:extLst>
          </p:cNvPr>
          <p:cNvSpPr>
            <a:spLocks noGrp="1"/>
          </p:cNvSpPr>
          <p:nvPr>
            <p:ph type="body" sz="quarter" idx="18" hasCustomPrompt="1"/>
          </p:nvPr>
        </p:nvSpPr>
        <p:spPr>
          <a:xfrm>
            <a:off x="590550" y="3949700"/>
            <a:ext cx="2336800" cy="1854200"/>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D12C79C2-427D-418B-8FFA-C27D8F2C986B}"/>
              </a:ext>
            </a:extLst>
          </p:cNvPr>
          <p:cNvSpPr>
            <a:spLocks noGrp="1"/>
          </p:cNvSpPr>
          <p:nvPr>
            <p:ph type="body" sz="quarter" idx="19" hasCustomPrompt="1"/>
          </p:nvPr>
        </p:nvSpPr>
        <p:spPr>
          <a:xfrm>
            <a:off x="3505963" y="1595835"/>
            <a:ext cx="2336800" cy="1854200"/>
          </a:xfrm>
        </p:spPr>
        <p:txBody>
          <a:bodyPr anchor="b">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0FD568C4-A06D-4A56-B7D6-AF338F5C329A}"/>
              </a:ext>
            </a:extLst>
          </p:cNvPr>
          <p:cNvSpPr>
            <a:spLocks noGrp="1"/>
          </p:cNvSpPr>
          <p:nvPr>
            <p:ph type="body" sz="quarter" idx="20" hasCustomPrompt="1"/>
          </p:nvPr>
        </p:nvSpPr>
        <p:spPr>
          <a:xfrm>
            <a:off x="6420674" y="3949700"/>
            <a:ext cx="2336800" cy="1854200"/>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3" name="Text Placeholder 39">
            <a:extLst>
              <a:ext uri="{FF2B5EF4-FFF2-40B4-BE49-F238E27FC236}">
                <a16:creationId xmlns:a16="http://schemas.microsoft.com/office/drawing/2014/main" id="{76B41443-1233-4172-B61C-7CC516D88802}"/>
              </a:ext>
            </a:extLst>
          </p:cNvPr>
          <p:cNvSpPr>
            <a:spLocks noGrp="1"/>
          </p:cNvSpPr>
          <p:nvPr>
            <p:ph type="body" sz="quarter" idx="21" hasCustomPrompt="1"/>
          </p:nvPr>
        </p:nvSpPr>
        <p:spPr>
          <a:xfrm>
            <a:off x="9335385" y="1595835"/>
            <a:ext cx="2336800" cy="1854200"/>
          </a:xfrm>
        </p:spPr>
        <p:txBody>
          <a:bodyPr anchor="b">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1791446737"/>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preserve="1" userDrawn="1">
  <p:cSld name="6_Title Only">
    <p:spTree>
      <p:nvGrpSpPr>
        <p:cNvPr id="1" name=""/>
        <p:cNvGrpSpPr/>
        <p:nvPr/>
      </p:nvGrpSpPr>
      <p:grpSpPr>
        <a:xfrm>
          <a:off x="0" y="0"/>
          <a:ext cx="0" cy="0"/>
          <a:chOff x="0" y="0"/>
          <a:chExt cx="0" cy="0"/>
        </a:xfrm>
      </p:grpSpPr>
      <p:sp>
        <p:nvSpPr>
          <p:cNvPr id="21" name="Rectangle 20">
            <a:extLst>
              <a:ext uri="{FF2B5EF4-FFF2-40B4-BE49-F238E27FC236}">
                <a16:creationId xmlns:a16="http://schemas.microsoft.com/office/drawing/2014/main" id="{6B607F24-5B01-4964-9736-E876BC347E55}"/>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6168473" cy="758824"/>
          </a:xfrm>
        </p:spPr>
        <p:txBody>
          <a:bodyPr/>
          <a:lstStyle/>
          <a:p>
            <a:r>
              <a:rPr lang="en-US" smtClean="0"/>
              <a:t>Click to edit Master title style</a:t>
            </a:r>
            <a:endParaRPr lang="en-US" dirty="0"/>
          </a:p>
        </p:txBody>
      </p:sp>
      <p:sp>
        <p:nvSpPr>
          <p:cNvPr id="24" name="Rectangle 23">
            <a:extLst>
              <a:ext uri="{FF2B5EF4-FFF2-40B4-BE49-F238E27FC236}">
                <a16:creationId xmlns:a16="http://schemas.microsoft.com/office/drawing/2014/main" id="{E2950CCA-59F9-4C47-A5BA-294E9EDCBABE}"/>
              </a:ext>
            </a:extLst>
          </p:cNvPr>
          <p:cNvSpPr/>
          <p:nvPr userDrawn="1"/>
        </p:nvSpPr>
        <p:spPr>
          <a:xfrm>
            <a:off x="6769101" y="0"/>
            <a:ext cx="2711082" cy="2286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2" name="Rectangle 21">
            <a:extLst>
              <a:ext uri="{FF2B5EF4-FFF2-40B4-BE49-F238E27FC236}">
                <a16:creationId xmlns:a16="http://schemas.microsoft.com/office/drawing/2014/main" id="{F44232AA-36A1-4A85-8868-9D12848EB106}"/>
              </a:ext>
            </a:extLst>
          </p:cNvPr>
          <p:cNvSpPr/>
          <p:nvPr userDrawn="1"/>
        </p:nvSpPr>
        <p:spPr>
          <a:xfrm>
            <a:off x="9480918" y="2286000"/>
            <a:ext cx="2711082" cy="2286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3" name="Rectangle 22">
            <a:extLst>
              <a:ext uri="{FF2B5EF4-FFF2-40B4-BE49-F238E27FC236}">
                <a16:creationId xmlns:a16="http://schemas.microsoft.com/office/drawing/2014/main" id="{0B045D93-056D-486E-A634-890ECB9AF9C2}"/>
              </a:ext>
            </a:extLst>
          </p:cNvPr>
          <p:cNvSpPr/>
          <p:nvPr userDrawn="1"/>
        </p:nvSpPr>
        <p:spPr>
          <a:xfrm>
            <a:off x="6769100" y="4572000"/>
            <a:ext cx="2711082" cy="2286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8" name="Rectangle 27">
            <a:extLst>
              <a:ext uri="{FF2B5EF4-FFF2-40B4-BE49-F238E27FC236}">
                <a16:creationId xmlns:a16="http://schemas.microsoft.com/office/drawing/2014/main" id="{567CD5E4-19A9-4EFD-BBF1-2B1FBC9BB9BD}"/>
              </a:ext>
            </a:extLst>
          </p:cNvPr>
          <p:cNvSpPr/>
          <p:nvPr userDrawn="1"/>
        </p:nvSpPr>
        <p:spPr>
          <a:xfrm>
            <a:off x="9480918" y="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3" name="Rectangle 32">
            <a:extLst>
              <a:ext uri="{FF2B5EF4-FFF2-40B4-BE49-F238E27FC236}">
                <a16:creationId xmlns:a16="http://schemas.microsoft.com/office/drawing/2014/main" id="{AA533582-AC3E-4F3B-9602-085EB97AD294}"/>
              </a:ext>
            </a:extLst>
          </p:cNvPr>
          <p:cNvSpPr/>
          <p:nvPr userDrawn="1"/>
        </p:nvSpPr>
        <p:spPr>
          <a:xfrm>
            <a:off x="6768364" y="228600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7" name="Rectangle 36">
            <a:extLst>
              <a:ext uri="{FF2B5EF4-FFF2-40B4-BE49-F238E27FC236}">
                <a16:creationId xmlns:a16="http://schemas.microsoft.com/office/drawing/2014/main" id="{CF0B1BD9-4AC2-4549-9001-383664C7F224}"/>
              </a:ext>
            </a:extLst>
          </p:cNvPr>
          <p:cNvSpPr/>
          <p:nvPr userDrawn="1"/>
        </p:nvSpPr>
        <p:spPr>
          <a:xfrm>
            <a:off x="9480918" y="4572000"/>
            <a:ext cx="2711082" cy="2286000"/>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 name="Isosceles Triangle 3">
            <a:extLst>
              <a:ext uri="{FF2B5EF4-FFF2-40B4-BE49-F238E27FC236}">
                <a16:creationId xmlns:a16="http://schemas.microsoft.com/office/drawing/2014/main" id="{32B2DC05-AAD7-458D-B737-BE8CCA1FFA99}"/>
              </a:ext>
            </a:extLst>
          </p:cNvPr>
          <p:cNvSpPr/>
          <p:nvPr userDrawn="1"/>
        </p:nvSpPr>
        <p:spPr>
          <a:xfrm rot="5400000">
            <a:off x="9422986" y="1050373"/>
            <a:ext cx="298174" cy="185254"/>
          </a:xfrm>
          <a:prstGeom prst="triangle">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9" name="Isosceles Triangle 38">
            <a:extLst>
              <a:ext uri="{FF2B5EF4-FFF2-40B4-BE49-F238E27FC236}">
                <a16:creationId xmlns:a16="http://schemas.microsoft.com/office/drawing/2014/main" id="{E423C01B-EB10-48EF-8F1C-C2A7E1923E3E}"/>
              </a:ext>
            </a:extLst>
          </p:cNvPr>
          <p:cNvSpPr/>
          <p:nvPr userDrawn="1"/>
        </p:nvSpPr>
        <p:spPr>
          <a:xfrm rot="16200000">
            <a:off x="9238100" y="3336373"/>
            <a:ext cx="298174" cy="185254"/>
          </a:xfrm>
          <a:prstGeom prs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4" name="Isosceles Triangle 43">
            <a:extLst>
              <a:ext uri="{FF2B5EF4-FFF2-40B4-BE49-F238E27FC236}">
                <a16:creationId xmlns:a16="http://schemas.microsoft.com/office/drawing/2014/main" id="{BB0D5D5D-BB46-489A-A006-03E52FDA0AB6}"/>
              </a:ext>
            </a:extLst>
          </p:cNvPr>
          <p:cNvSpPr/>
          <p:nvPr userDrawn="1"/>
        </p:nvSpPr>
        <p:spPr>
          <a:xfrm rot="5400000">
            <a:off x="9422986" y="5622373"/>
            <a:ext cx="298174" cy="185254"/>
          </a:xfrm>
          <a:prstGeom prst="triangle">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5" name="Picture Placeholder 33">
            <a:extLst>
              <a:ext uri="{FF2B5EF4-FFF2-40B4-BE49-F238E27FC236}">
                <a16:creationId xmlns:a16="http://schemas.microsoft.com/office/drawing/2014/main" id="{2D0DCA06-9544-45C9-BE22-EBB853AE757C}"/>
              </a:ext>
            </a:extLst>
          </p:cNvPr>
          <p:cNvSpPr>
            <a:spLocks noGrp="1"/>
          </p:cNvSpPr>
          <p:nvPr>
            <p:ph type="pic" sz="quarter" idx="13"/>
          </p:nvPr>
        </p:nvSpPr>
        <p:spPr>
          <a:xfrm>
            <a:off x="10133588" y="561678"/>
            <a:ext cx="1405742" cy="1162644"/>
          </a:xfrm>
        </p:spPr>
        <p:txBody>
          <a:bodyPr>
            <a:normAutofit/>
          </a:bodyPr>
          <a:lstStyle>
            <a:lvl1pPr marL="0" indent="0" algn="ctr">
              <a:buNone/>
              <a:defRPr sz="2000">
                <a:solidFill>
                  <a:schemeClr val="tx1"/>
                </a:solidFill>
              </a:defRPr>
            </a:lvl1pPr>
          </a:lstStyle>
          <a:p>
            <a:r>
              <a:rPr lang="en-US" smtClean="0"/>
              <a:t>Click icon to add picture</a:t>
            </a:r>
            <a:endParaRPr lang="en-US" dirty="0"/>
          </a:p>
        </p:txBody>
      </p:sp>
      <p:sp>
        <p:nvSpPr>
          <p:cNvPr id="46" name="Picture Placeholder 33">
            <a:extLst>
              <a:ext uri="{FF2B5EF4-FFF2-40B4-BE49-F238E27FC236}">
                <a16:creationId xmlns:a16="http://schemas.microsoft.com/office/drawing/2014/main" id="{21403A13-F195-405D-B352-4B77969E358B}"/>
              </a:ext>
            </a:extLst>
          </p:cNvPr>
          <p:cNvSpPr>
            <a:spLocks noGrp="1"/>
          </p:cNvSpPr>
          <p:nvPr>
            <p:ph type="pic" sz="quarter" idx="14"/>
          </p:nvPr>
        </p:nvSpPr>
        <p:spPr>
          <a:xfrm>
            <a:off x="7421034" y="2847678"/>
            <a:ext cx="1405742" cy="1162644"/>
          </a:xfrm>
        </p:spPr>
        <p:txBody>
          <a:bodyPr>
            <a:normAutofit/>
          </a:bodyPr>
          <a:lstStyle>
            <a:lvl1pPr marL="0" indent="0" algn="ctr">
              <a:buNone/>
              <a:defRPr sz="2000">
                <a:solidFill>
                  <a:schemeClr val="tx1"/>
                </a:solidFill>
              </a:defRPr>
            </a:lvl1pPr>
          </a:lstStyle>
          <a:p>
            <a:r>
              <a:rPr lang="en-US" smtClean="0"/>
              <a:t>Click icon to add picture</a:t>
            </a:r>
            <a:endParaRPr lang="en-US" dirty="0"/>
          </a:p>
        </p:txBody>
      </p:sp>
      <p:sp>
        <p:nvSpPr>
          <p:cNvPr id="47" name="Picture Placeholder 33">
            <a:extLst>
              <a:ext uri="{FF2B5EF4-FFF2-40B4-BE49-F238E27FC236}">
                <a16:creationId xmlns:a16="http://schemas.microsoft.com/office/drawing/2014/main" id="{390C9BE2-4328-41D9-82FB-F6FEE7026C55}"/>
              </a:ext>
            </a:extLst>
          </p:cNvPr>
          <p:cNvSpPr>
            <a:spLocks noGrp="1"/>
          </p:cNvSpPr>
          <p:nvPr>
            <p:ph type="pic" sz="quarter" idx="15"/>
          </p:nvPr>
        </p:nvSpPr>
        <p:spPr>
          <a:xfrm>
            <a:off x="10133588" y="5133678"/>
            <a:ext cx="1405742" cy="1162644"/>
          </a:xfrm>
        </p:spPr>
        <p:txBody>
          <a:bodyPr>
            <a:normAutofit/>
          </a:bodyPr>
          <a:lstStyle>
            <a:lvl1pPr marL="0" indent="0" algn="ctr">
              <a:buNone/>
              <a:defRPr sz="2000">
                <a:solidFill>
                  <a:schemeClr val="tx1"/>
                </a:solidFill>
              </a:defRPr>
            </a:lvl1pPr>
          </a:lstStyle>
          <a:p>
            <a:r>
              <a:rPr lang="en-US" smtClean="0"/>
              <a:t>Click icon to add picture</a:t>
            </a:r>
            <a:endParaRPr lang="en-US" dirty="0"/>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5" y="1233488"/>
            <a:ext cx="6168473" cy="562451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7" name="Text Placeholder 39">
            <a:extLst>
              <a:ext uri="{FF2B5EF4-FFF2-40B4-BE49-F238E27FC236}">
                <a16:creationId xmlns:a16="http://schemas.microsoft.com/office/drawing/2014/main" id="{1EE624A7-7FE4-44DC-B710-D995C25C9CEA}"/>
              </a:ext>
            </a:extLst>
          </p:cNvPr>
          <p:cNvSpPr>
            <a:spLocks noGrp="1"/>
          </p:cNvSpPr>
          <p:nvPr>
            <p:ph type="body" sz="quarter" idx="18" hasCustomPrompt="1"/>
          </p:nvPr>
        </p:nvSpPr>
        <p:spPr>
          <a:xfrm>
            <a:off x="6956242" y="215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18" name="Text Placeholder 39">
            <a:extLst>
              <a:ext uri="{FF2B5EF4-FFF2-40B4-BE49-F238E27FC236}">
                <a16:creationId xmlns:a16="http://schemas.microsoft.com/office/drawing/2014/main" id="{34CC27D1-7AB7-4922-81C5-41E9C01BAAE1}"/>
              </a:ext>
            </a:extLst>
          </p:cNvPr>
          <p:cNvSpPr>
            <a:spLocks noGrp="1"/>
          </p:cNvSpPr>
          <p:nvPr>
            <p:ph type="body" sz="quarter" idx="19" hasCustomPrompt="1"/>
          </p:nvPr>
        </p:nvSpPr>
        <p:spPr>
          <a:xfrm>
            <a:off x="9668059" y="2501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19" name="Text Placeholder 39">
            <a:extLst>
              <a:ext uri="{FF2B5EF4-FFF2-40B4-BE49-F238E27FC236}">
                <a16:creationId xmlns:a16="http://schemas.microsoft.com/office/drawing/2014/main" id="{03F0CFEB-33B8-47FE-BC44-44AF273543D5}"/>
              </a:ext>
            </a:extLst>
          </p:cNvPr>
          <p:cNvSpPr>
            <a:spLocks noGrp="1"/>
          </p:cNvSpPr>
          <p:nvPr>
            <p:ph type="body" sz="quarter" idx="20" hasCustomPrompt="1"/>
          </p:nvPr>
        </p:nvSpPr>
        <p:spPr>
          <a:xfrm>
            <a:off x="6956241" y="4787900"/>
            <a:ext cx="2336800" cy="1854200"/>
          </a:xfrm>
        </p:spPr>
        <p:txBody>
          <a:bodyPr anchor="ct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3254336100"/>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preserve="1" userDrawn="1">
  <p:cSld name="7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smtClean="0"/>
              <a:t>Click to edit Master title style</a:t>
            </a:r>
            <a:endParaRPr lang="en-US" dirty="0"/>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5" y="1233488"/>
            <a:ext cx="11520487" cy="3049754"/>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0" name="Picture Placeholder 33">
            <a:extLst>
              <a:ext uri="{FF2B5EF4-FFF2-40B4-BE49-F238E27FC236}">
                <a16:creationId xmlns:a16="http://schemas.microsoft.com/office/drawing/2014/main" id="{917F3183-F8DC-409E-BDAF-E3190E5CC10A}"/>
              </a:ext>
            </a:extLst>
          </p:cNvPr>
          <p:cNvSpPr>
            <a:spLocks noGrp="1"/>
          </p:cNvSpPr>
          <p:nvPr>
            <p:ph type="pic" sz="quarter" idx="13"/>
          </p:nvPr>
        </p:nvSpPr>
        <p:spPr>
          <a:xfrm>
            <a:off x="1466711" y="2999731"/>
            <a:ext cx="1405742" cy="1162644"/>
          </a:xfrm>
        </p:spPr>
        <p:txBody>
          <a:bodyPr>
            <a:normAutofit/>
          </a:bodyPr>
          <a:lstStyle>
            <a:lvl1pPr marL="0" indent="0" algn="ctr">
              <a:buNone/>
              <a:defRPr sz="2000">
                <a:solidFill>
                  <a:schemeClr val="tx1"/>
                </a:solidFill>
              </a:defRPr>
            </a:lvl1pPr>
          </a:lstStyle>
          <a:p>
            <a:r>
              <a:rPr lang="en-US" smtClean="0"/>
              <a:t>Click icon to add picture</a:t>
            </a:r>
            <a:endParaRPr lang="en-US" dirty="0"/>
          </a:p>
        </p:txBody>
      </p:sp>
      <p:sp>
        <p:nvSpPr>
          <p:cNvPr id="25" name="Picture Placeholder 33">
            <a:extLst>
              <a:ext uri="{FF2B5EF4-FFF2-40B4-BE49-F238E27FC236}">
                <a16:creationId xmlns:a16="http://schemas.microsoft.com/office/drawing/2014/main" id="{8DCF90EE-8A0F-46BB-A8EC-27CB7826EB0D}"/>
              </a:ext>
            </a:extLst>
          </p:cNvPr>
          <p:cNvSpPr>
            <a:spLocks noGrp="1"/>
          </p:cNvSpPr>
          <p:nvPr>
            <p:ph type="pic" sz="quarter" idx="17"/>
          </p:nvPr>
        </p:nvSpPr>
        <p:spPr>
          <a:xfrm>
            <a:off x="4108135" y="2999731"/>
            <a:ext cx="1405742" cy="1162644"/>
          </a:xfrm>
        </p:spPr>
        <p:txBody>
          <a:bodyPr>
            <a:normAutofit/>
          </a:bodyPr>
          <a:lstStyle>
            <a:lvl1pPr marL="0" indent="0" algn="ctr">
              <a:buNone/>
              <a:defRPr sz="2000">
                <a:solidFill>
                  <a:schemeClr val="tx1"/>
                </a:solidFill>
              </a:defRPr>
            </a:lvl1pPr>
          </a:lstStyle>
          <a:p>
            <a:r>
              <a:rPr lang="en-US" smtClean="0"/>
              <a:t>Click icon to add picture</a:t>
            </a:r>
            <a:endParaRPr lang="en-US" dirty="0"/>
          </a:p>
        </p:txBody>
      </p:sp>
      <p:sp>
        <p:nvSpPr>
          <p:cNvPr id="26" name="Picture Placeholder 33">
            <a:extLst>
              <a:ext uri="{FF2B5EF4-FFF2-40B4-BE49-F238E27FC236}">
                <a16:creationId xmlns:a16="http://schemas.microsoft.com/office/drawing/2014/main" id="{4B6BCE84-A7A7-4701-966F-9F969C523C51}"/>
              </a:ext>
            </a:extLst>
          </p:cNvPr>
          <p:cNvSpPr>
            <a:spLocks noGrp="1"/>
          </p:cNvSpPr>
          <p:nvPr>
            <p:ph type="pic" sz="quarter" idx="18"/>
          </p:nvPr>
        </p:nvSpPr>
        <p:spPr>
          <a:xfrm>
            <a:off x="6749558" y="2999731"/>
            <a:ext cx="1405742" cy="1162644"/>
          </a:xfrm>
        </p:spPr>
        <p:txBody>
          <a:bodyPr>
            <a:normAutofit/>
          </a:bodyPr>
          <a:lstStyle>
            <a:lvl1pPr marL="0" indent="0" algn="ctr">
              <a:buNone/>
              <a:defRPr sz="2000">
                <a:solidFill>
                  <a:schemeClr val="tx1"/>
                </a:solidFill>
              </a:defRPr>
            </a:lvl1pPr>
          </a:lstStyle>
          <a:p>
            <a:r>
              <a:rPr lang="en-US" smtClean="0"/>
              <a:t>Click icon to add picture</a:t>
            </a:r>
            <a:endParaRPr lang="en-US" dirty="0"/>
          </a:p>
        </p:txBody>
      </p:sp>
      <p:sp>
        <p:nvSpPr>
          <p:cNvPr id="27" name="Picture Placeholder 33">
            <a:extLst>
              <a:ext uri="{FF2B5EF4-FFF2-40B4-BE49-F238E27FC236}">
                <a16:creationId xmlns:a16="http://schemas.microsoft.com/office/drawing/2014/main" id="{2F810615-16AA-4D3F-93BB-1074BABE1234}"/>
              </a:ext>
            </a:extLst>
          </p:cNvPr>
          <p:cNvSpPr>
            <a:spLocks noGrp="1"/>
          </p:cNvSpPr>
          <p:nvPr>
            <p:ph type="pic" sz="quarter" idx="19"/>
          </p:nvPr>
        </p:nvSpPr>
        <p:spPr>
          <a:xfrm>
            <a:off x="9435088" y="2999731"/>
            <a:ext cx="1405742" cy="1162644"/>
          </a:xfrm>
        </p:spPr>
        <p:txBody>
          <a:bodyPr>
            <a:normAutofit/>
          </a:bodyPr>
          <a:lstStyle>
            <a:lvl1pPr marL="0" indent="0" algn="ctr">
              <a:buNone/>
              <a:defRPr sz="2000">
                <a:solidFill>
                  <a:schemeClr val="tx1"/>
                </a:solidFill>
              </a:defRPr>
            </a:lvl1pPr>
          </a:lstStyle>
          <a:p>
            <a:r>
              <a:rPr lang="en-US" smtClean="0"/>
              <a:t>Click icon to add picture</a:t>
            </a:r>
            <a:endParaRPr lang="en-US" dirty="0"/>
          </a:p>
        </p:txBody>
      </p:sp>
      <p:sp>
        <p:nvSpPr>
          <p:cNvPr id="32" name="Rectangle 31">
            <a:extLst>
              <a:ext uri="{FF2B5EF4-FFF2-40B4-BE49-F238E27FC236}">
                <a16:creationId xmlns:a16="http://schemas.microsoft.com/office/drawing/2014/main" id="{E9E999B4-BC91-4EF5-915C-59E58E141134}"/>
              </a:ext>
            </a:extLst>
          </p:cNvPr>
          <p:cNvSpPr/>
          <p:nvPr userDrawn="1"/>
        </p:nvSpPr>
        <p:spPr>
          <a:xfrm>
            <a:off x="979920" y="4514247"/>
            <a:ext cx="2379325" cy="168652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4" name="Rectangle 33">
            <a:extLst>
              <a:ext uri="{FF2B5EF4-FFF2-40B4-BE49-F238E27FC236}">
                <a16:creationId xmlns:a16="http://schemas.microsoft.com/office/drawing/2014/main" id="{8E3D72D1-545E-4FA9-B18F-DBE257DA9472}"/>
              </a:ext>
            </a:extLst>
          </p:cNvPr>
          <p:cNvSpPr/>
          <p:nvPr userDrawn="1"/>
        </p:nvSpPr>
        <p:spPr>
          <a:xfrm>
            <a:off x="3621344" y="4514247"/>
            <a:ext cx="2379325" cy="1686527"/>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5" name="Rectangle 34">
            <a:extLst>
              <a:ext uri="{FF2B5EF4-FFF2-40B4-BE49-F238E27FC236}">
                <a16:creationId xmlns:a16="http://schemas.microsoft.com/office/drawing/2014/main" id="{A1FF2C74-7F94-4D15-9530-4844CA0ABABA}"/>
              </a:ext>
            </a:extLst>
          </p:cNvPr>
          <p:cNvSpPr/>
          <p:nvPr userDrawn="1"/>
        </p:nvSpPr>
        <p:spPr>
          <a:xfrm>
            <a:off x="6262766" y="4514247"/>
            <a:ext cx="2379325" cy="168652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6" name="Rectangle 35">
            <a:extLst>
              <a:ext uri="{FF2B5EF4-FFF2-40B4-BE49-F238E27FC236}">
                <a16:creationId xmlns:a16="http://schemas.microsoft.com/office/drawing/2014/main" id="{D65048BF-5755-467D-94DA-799CD1A9ED70}"/>
              </a:ext>
            </a:extLst>
          </p:cNvPr>
          <p:cNvSpPr/>
          <p:nvPr userDrawn="1"/>
        </p:nvSpPr>
        <p:spPr>
          <a:xfrm>
            <a:off x="8904188" y="4514247"/>
            <a:ext cx="2379325" cy="1686527"/>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8" name="Text Placeholder 39">
            <a:extLst>
              <a:ext uri="{FF2B5EF4-FFF2-40B4-BE49-F238E27FC236}">
                <a16:creationId xmlns:a16="http://schemas.microsoft.com/office/drawing/2014/main" id="{3C8488B4-AC1B-43A6-A416-3F5BC72456F9}"/>
              </a:ext>
            </a:extLst>
          </p:cNvPr>
          <p:cNvSpPr>
            <a:spLocks noGrp="1"/>
          </p:cNvSpPr>
          <p:nvPr>
            <p:ph type="body" sz="quarter" idx="20" hasCustomPrompt="1"/>
          </p:nvPr>
        </p:nvSpPr>
        <p:spPr>
          <a:xfrm>
            <a:off x="1091465"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950DB978-3832-472D-9958-42D6A712EA6B}"/>
              </a:ext>
            </a:extLst>
          </p:cNvPr>
          <p:cNvSpPr>
            <a:spLocks noGrp="1"/>
          </p:cNvSpPr>
          <p:nvPr>
            <p:ph type="body" sz="quarter" idx="21" hasCustomPrompt="1"/>
          </p:nvPr>
        </p:nvSpPr>
        <p:spPr>
          <a:xfrm>
            <a:off x="3732888"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7A9C8821-D3DD-40C3-83BD-38D190405711}"/>
              </a:ext>
            </a:extLst>
          </p:cNvPr>
          <p:cNvSpPr>
            <a:spLocks noGrp="1"/>
          </p:cNvSpPr>
          <p:nvPr>
            <p:ph type="body" sz="quarter" idx="22" hasCustomPrompt="1"/>
          </p:nvPr>
        </p:nvSpPr>
        <p:spPr>
          <a:xfrm>
            <a:off x="6374310"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C3FC554A-BF67-40BD-BD4F-B2EA17BBDBC1}"/>
              </a:ext>
            </a:extLst>
          </p:cNvPr>
          <p:cNvSpPr>
            <a:spLocks noGrp="1"/>
          </p:cNvSpPr>
          <p:nvPr>
            <p:ph type="body" sz="quarter" idx="23" hasCustomPrompt="1"/>
          </p:nvPr>
        </p:nvSpPr>
        <p:spPr>
          <a:xfrm>
            <a:off x="9015732" y="4598182"/>
            <a:ext cx="2156235" cy="1330436"/>
          </a:xfrm>
        </p:spPr>
        <p:txBody>
          <a:bodyPr>
            <a:noAutofit/>
          </a:bodyPr>
          <a:lstStyle>
            <a:lvl1pPr marL="0" indent="0" algn="ctr">
              <a:buNone/>
              <a:defRPr sz="1800">
                <a:solidFill>
                  <a:schemeClr val="bg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cxnSp>
        <p:nvCxnSpPr>
          <p:cNvPr id="6" name="Straight Connector 5">
            <a:extLst>
              <a:ext uri="{FF2B5EF4-FFF2-40B4-BE49-F238E27FC236}">
                <a16:creationId xmlns:a16="http://schemas.microsoft.com/office/drawing/2014/main" id="{62ECF54D-C7AE-4FFE-A9FA-ECD663CD2A09}"/>
              </a:ext>
            </a:extLst>
          </p:cNvPr>
          <p:cNvCxnSpPr>
            <a:cxnSpLocks/>
          </p:cNvCxnSpPr>
          <p:nvPr userDrawn="1"/>
        </p:nvCxnSpPr>
        <p:spPr>
          <a:xfrm>
            <a:off x="979920" y="4357837"/>
            <a:ext cx="2379325" cy="0"/>
          </a:xfrm>
          <a:prstGeom prst="line">
            <a:avLst/>
          </a:prstGeom>
          <a:ln w="28575">
            <a:solidFill>
              <a:schemeClr val="accent1"/>
            </a:solidFill>
          </a:ln>
        </p:spPr>
        <p:style>
          <a:lnRef idx="1">
            <a:schemeClr val="accent1"/>
          </a:lnRef>
          <a:fillRef idx="0">
            <a:schemeClr val="accent1"/>
          </a:fillRef>
          <a:effectRef idx="0">
            <a:schemeClr val="accent1"/>
          </a:effectRef>
          <a:fontRef idx="minor">
            <a:schemeClr val="tx1"/>
          </a:fontRef>
        </p:style>
      </p:cxnSp>
      <p:cxnSp>
        <p:nvCxnSpPr>
          <p:cNvPr id="29" name="Straight Connector 28">
            <a:extLst>
              <a:ext uri="{FF2B5EF4-FFF2-40B4-BE49-F238E27FC236}">
                <a16:creationId xmlns:a16="http://schemas.microsoft.com/office/drawing/2014/main" id="{7FB84BED-8481-4D23-AE06-31529215FE6C}"/>
              </a:ext>
            </a:extLst>
          </p:cNvPr>
          <p:cNvCxnSpPr>
            <a:cxnSpLocks/>
          </p:cNvCxnSpPr>
          <p:nvPr userDrawn="1"/>
        </p:nvCxnSpPr>
        <p:spPr>
          <a:xfrm>
            <a:off x="3621344" y="4357837"/>
            <a:ext cx="2379325" cy="0"/>
          </a:xfrm>
          <a:prstGeom prst="line">
            <a:avLst/>
          </a:prstGeom>
          <a:ln w="28575">
            <a:solidFill>
              <a:schemeClr val="accent2"/>
            </a:solidFill>
          </a:ln>
        </p:spPr>
        <p:style>
          <a:lnRef idx="1">
            <a:schemeClr val="accent1"/>
          </a:lnRef>
          <a:fillRef idx="0">
            <a:schemeClr val="accent1"/>
          </a:fillRef>
          <a:effectRef idx="0">
            <a:schemeClr val="accent1"/>
          </a:effectRef>
          <a:fontRef idx="minor">
            <a:schemeClr val="tx1"/>
          </a:fontRef>
        </p:style>
      </p:cxnSp>
      <p:cxnSp>
        <p:nvCxnSpPr>
          <p:cNvPr id="30" name="Straight Connector 29">
            <a:extLst>
              <a:ext uri="{FF2B5EF4-FFF2-40B4-BE49-F238E27FC236}">
                <a16:creationId xmlns:a16="http://schemas.microsoft.com/office/drawing/2014/main" id="{4A09D405-9228-4697-A91F-4E5A2B5B6512}"/>
              </a:ext>
            </a:extLst>
          </p:cNvPr>
          <p:cNvCxnSpPr>
            <a:cxnSpLocks/>
          </p:cNvCxnSpPr>
          <p:nvPr userDrawn="1"/>
        </p:nvCxnSpPr>
        <p:spPr>
          <a:xfrm>
            <a:off x="6262767" y="4357837"/>
            <a:ext cx="2379325" cy="0"/>
          </a:xfrm>
          <a:prstGeom prst="line">
            <a:avLst/>
          </a:prstGeom>
          <a:ln w="28575">
            <a:solidFill>
              <a:schemeClr val="accent4"/>
            </a:solidFill>
          </a:ln>
        </p:spPr>
        <p:style>
          <a:lnRef idx="1">
            <a:schemeClr val="accent1"/>
          </a:lnRef>
          <a:fillRef idx="0">
            <a:schemeClr val="accent1"/>
          </a:fillRef>
          <a:effectRef idx="0">
            <a:schemeClr val="accent1"/>
          </a:effectRef>
          <a:fontRef idx="minor">
            <a:schemeClr val="tx1"/>
          </a:fontRef>
        </p:style>
      </p:cxnSp>
      <p:cxnSp>
        <p:nvCxnSpPr>
          <p:cNvPr id="31" name="Straight Connector 30">
            <a:extLst>
              <a:ext uri="{FF2B5EF4-FFF2-40B4-BE49-F238E27FC236}">
                <a16:creationId xmlns:a16="http://schemas.microsoft.com/office/drawing/2014/main" id="{9645748A-37E1-4661-B50F-D1FCAF7F3088}"/>
              </a:ext>
            </a:extLst>
          </p:cNvPr>
          <p:cNvCxnSpPr>
            <a:cxnSpLocks/>
          </p:cNvCxnSpPr>
          <p:nvPr userDrawn="1"/>
        </p:nvCxnSpPr>
        <p:spPr>
          <a:xfrm>
            <a:off x="8904191" y="4357837"/>
            <a:ext cx="2379325" cy="0"/>
          </a:xfrm>
          <a:prstGeom prst="line">
            <a:avLst/>
          </a:prstGeom>
          <a:ln w="28575">
            <a:solidFill>
              <a:schemeClr val="accent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521311300"/>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preserve="1" userDrawn="1">
  <p:cSld name="8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smtClean="0"/>
              <a:t>Click to edit Master title style</a:t>
            </a:r>
            <a:endParaRPr lang="en-US" dirty="0"/>
          </a:p>
        </p:txBody>
      </p:sp>
      <p:sp>
        <p:nvSpPr>
          <p:cNvPr id="48" name="Picture Placeholder 6">
            <a:extLst>
              <a:ext uri="{FF2B5EF4-FFF2-40B4-BE49-F238E27FC236}">
                <a16:creationId xmlns:a16="http://schemas.microsoft.com/office/drawing/2014/main" id="{7E57D58E-479C-4409-8D5F-7CAC3178A771}"/>
              </a:ext>
            </a:extLst>
          </p:cNvPr>
          <p:cNvSpPr>
            <a:spLocks noGrp="1"/>
          </p:cNvSpPr>
          <p:nvPr>
            <p:ph type="pic" sz="quarter" idx="16"/>
          </p:nvPr>
        </p:nvSpPr>
        <p:spPr>
          <a:xfrm>
            <a:off x="371476" y="1233488"/>
            <a:ext cx="4140890" cy="5148262"/>
          </a:xfrm>
          <a:solidFill>
            <a:schemeClr val="bg1">
              <a:lumMod val="95000"/>
            </a:schemeClr>
          </a:solidFill>
        </p:spPr>
        <p:txBody>
          <a:bodyPr vert="horz" lIns="91440" tIns="45720" rIns="91440" bIns="45720" rtlCol="0">
            <a:normAutofit/>
          </a:bodyPr>
          <a:lstStyle>
            <a:lvl1pPr>
              <a:defRPr lang="en-US" sz="1800"/>
            </a:lvl1pPr>
          </a:lstStyle>
          <a:p>
            <a:pPr marL="0" lvl="0" indent="0" algn="ctr">
              <a:buNone/>
            </a:pPr>
            <a:r>
              <a:rPr lang="en-US" smtClean="0"/>
              <a:t>Click icon to add picture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18" name="Rectangle 17">
            <a:extLst>
              <a:ext uri="{FF2B5EF4-FFF2-40B4-BE49-F238E27FC236}">
                <a16:creationId xmlns:a16="http://schemas.microsoft.com/office/drawing/2014/main" id="{1DD2DC66-11E4-4714-A8DE-E8AC34D49655}"/>
              </a:ext>
            </a:extLst>
          </p:cNvPr>
          <p:cNvSpPr/>
          <p:nvPr userDrawn="1"/>
        </p:nvSpPr>
        <p:spPr>
          <a:xfrm>
            <a:off x="4615257" y="1233489"/>
            <a:ext cx="2371952" cy="5148262"/>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grpSp>
        <p:nvGrpSpPr>
          <p:cNvPr id="5" name="Group 4">
            <a:extLst>
              <a:ext uri="{FF2B5EF4-FFF2-40B4-BE49-F238E27FC236}">
                <a16:creationId xmlns:a16="http://schemas.microsoft.com/office/drawing/2014/main" id="{B6748F93-9B1D-4874-A164-A654BF7D6C8C}"/>
              </a:ext>
            </a:extLst>
          </p:cNvPr>
          <p:cNvGrpSpPr/>
          <p:nvPr userDrawn="1"/>
        </p:nvGrpSpPr>
        <p:grpSpPr>
          <a:xfrm>
            <a:off x="4842107" y="2462886"/>
            <a:ext cx="1918252" cy="2689468"/>
            <a:chOff x="4790661" y="2266122"/>
            <a:chExt cx="1918252" cy="2852530"/>
          </a:xfrm>
        </p:grpSpPr>
        <p:cxnSp>
          <p:nvCxnSpPr>
            <p:cNvPr id="4" name="Straight Connector 3">
              <a:extLst>
                <a:ext uri="{FF2B5EF4-FFF2-40B4-BE49-F238E27FC236}">
                  <a16:creationId xmlns:a16="http://schemas.microsoft.com/office/drawing/2014/main" id="{4AEF10CE-C943-4C6B-9DBF-5A0E63CDC89B}"/>
                </a:ext>
              </a:extLst>
            </p:cNvPr>
            <p:cNvCxnSpPr/>
            <p:nvPr userDrawn="1"/>
          </p:nvCxnSpPr>
          <p:spPr>
            <a:xfrm>
              <a:off x="4790661" y="2266122"/>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1" name="Straight Connector 20">
              <a:extLst>
                <a:ext uri="{FF2B5EF4-FFF2-40B4-BE49-F238E27FC236}">
                  <a16:creationId xmlns:a16="http://schemas.microsoft.com/office/drawing/2014/main" id="{3428B198-0637-4F15-900F-6709BFE4BDEA}"/>
                </a:ext>
              </a:extLst>
            </p:cNvPr>
            <p:cNvCxnSpPr/>
            <p:nvPr userDrawn="1"/>
          </p:nvCxnSpPr>
          <p:spPr>
            <a:xfrm>
              <a:off x="4790661" y="3692387"/>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F29A1B0-F4AB-4243-979A-50FADE3330EA}"/>
                </a:ext>
              </a:extLst>
            </p:cNvPr>
            <p:cNvCxnSpPr/>
            <p:nvPr userDrawn="1"/>
          </p:nvCxnSpPr>
          <p:spPr>
            <a:xfrm>
              <a:off x="4790661" y="5118652"/>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nvGrpSpPr>
          <p:cNvPr id="28" name="Group 27">
            <a:extLst>
              <a:ext uri="{FF2B5EF4-FFF2-40B4-BE49-F238E27FC236}">
                <a16:creationId xmlns:a16="http://schemas.microsoft.com/office/drawing/2014/main" id="{F894F998-0FDF-4CA2-802E-4FCFA7674171}"/>
              </a:ext>
            </a:extLst>
          </p:cNvPr>
          <p:cNvGrpSpPr/>
          <p:nvPr userDrawn="1"/>
        </p:nvGrpSpPr>
        <p:grpSpPr>
          <a:xfrm>
            <a:off x="7090100" y="2462886"/>
            <a:ext cx="4801862" cy="2689468"/>
            <a:chOff x="4790661" y="2266122"/>
            <a:chExt cx="1918252" cy="2852530"/>
          </a:xfrm>
        </p:grpSpPr>
        <p:cxnSp>
          <p:nvCxnSpPr>
            <p:cNvPr id="33" name="Straight Connector 32">
              <a:extLst>
                <a:ext uri="{FF2B5EF4-FFF2-40B4-BE49-F238E27FC236}">
                  <a16:creationId xmlns:a16="http://schemas.microsoft.com/office/drawing/2014/main" id="{C1F0C0C8-87C4-49FB-B35B-E937E9D0BEC5}"/>
                </a:ext>
              </a:extLst>
            </p:cNvPr>
            <p:cNvCxnSpPr/>
            <p:nvPr userDrawn="1"/>
          </p:nvCxnSpPr>
          <p:spPr>
            <a:xfrm>
              <a:off x="4790661" y="2266122"/>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4857C5D3-7E33-4894-8AC3-0FD1BEB12F40}"/>
                </a:ext>
              </a:extLst>
            </p:cNvPr>
            <p:cNvCxnSpPr/>
            <p:nvPr userDrawn="1"/>
          </p:nvCxnSpPr>
          <p:spPr>
            <a:xfrm>
              <a:off x="4790661" y="3692387"/>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cxnSp>
          <p:nvCxnSpPr>
            <p:cNvPr id="38" name="Straight Connector 37">
              <a:extLst>
                <a:ext uri="{FF2B5EF4-FFF2-40B4-BE49-F238E27FC236}">
                  <a16:creationId xmlns:a16="http://schemas.microsoft.com/office/drawing/2014/main" id="{100BA9F8-92BF-42F0-BD46-D9B7E7422F75}"/>
                </a:ext>
              </a:extLst>
            </p:cNvPr>
            <p:cNvCxnSpPr/>
            <p:nvPr userDrawn="1"/>
          </p:nvCxnSpPr>
          <p:spPr>
            <a:xfrm>
              <a:off x="4790661" y="5118652"/>
              <a:ext cx="1918252" cy="0"/>
            </a:xfrm>
            <a:prstGeom prst="line">
              <a:avLst/>
            </a:prstGeom>
            <a:ln>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grpSp>
      <p:sp>
        <p:nvSpPr>
          <p:cNvPr id="39" name="Text Placeholder 39">
            <a:extLst>
              <a:ext uri="{FF2B5EF4-FFF2-40B4-BE49-F238E27FC236}">
                <a16:creationId xmlns:a16="http://schemas.microsoft.com/office/drawing/2014/main" id="{9760B601-DCBC-47C8-95BE-A5DFCCBAD096}"/>
              </a:ext>
            </a:extLst>
          </p:cNvPr>
          <p:cNvSpPr>
            <a:spLocks noGrp="1"/>
          </p:cNvSpPr>
          <p:nvPr>
            <p:ph type="body" sz="quarter" idx="20" hasCustomPrompt="1"/>
          </p:nvPr>
        </p:nvSpPr>
        <p:spPr>
          <a:xfrm>
            <a:off x="7166507" y="1463643"/>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179CBA0C-6465-4209-AF3F-548A57F20CE8}"/>
              </a:ext>
            </a:extLst>
          </p:cNvPr>
          <p:cNvSpPr>
            <a:spLocks noGrp="1"/>
          </p:cNvSpPr>
          <p:nvPr>
            <p:ph type="body" sz="quarter" idx="21" hasCustomPrompt="1"/>
          </p:nvPr>
        </p:nvSpPr>
        <p:spPr>
          <a:xfrm>
            <a:off x="7166507" y="2741755"/>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99852211-6BD9-4B69-BBC9-F2181F272D23}"/>
              </a:ext>
            </a:extLst>
          </p:cNvPr>
          <p:cNvSpPr>
            <a:spLocks noGrp="1"/>
          </p:cNvSpPr>
          <p:nvPr>
            <p:ph type="body" sz="quarter" idx="22" hasCustomPrompt="1"/>
          </p:nvPr>
        </p:nvSpPr>
        <p:spPr>
          <a:xfrm>
            <a:off x="7166507" y="4069997"/>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EEF11D65-7095-41D2-9630-E2EB44552E58}"/>
              </a:ext>
            </a:extLst>
          </p:cNvPr>
          <p:cNvSpPr>
            <a:spLocks noGrp="1"/>
          </p:cNvSpPr>
          <p:nvPr>
            <p:ph type="body" sz="quarter" idx="23" hasCustomPrompt="1"/>
          </p:nvPr>
        </p:nvSpPr>
        <p:spPr>
          <a:xfrm>
            <a:off x="7166507" y="5394355"/>
            <a:ext cx="4725455" cy="758822"/>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5227571" y="1437538"/>
            <a:ext cx="1147325" cy="811033"/>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
        <p:nvSpPr>
          <p:cNvPr id="44" name="Picture Placeholder 33">
            <a:extLst>
              <a:ext uri="{FF2B5EF4-FFF2-40B4-BE49-F238E27FC236}">
                <a16:creationId xmlns:a16="http://schemas.microsoft.com/office/drawing/2014/main" id="{9A1BE0BE-1FFD-445C-B6BA-E4A602D22112}"/>
              </a:ext>
            </a:extLst>
          </p:cNvPr>
          <p:cNvSpPr>
            <a:spLocks noGrp="1"/>
          </p:cNvSpPr>
          <p:nvPr>
            <p:ph type="pic" sz="quarter" idx="24"/>
          </p:nvPr>
        </p:nvSpPr>
        <p:spPr>
          <a:xfrm>
            <a:off x="5227571" y="2715650"/>
            <a:ext cx="1147325" cy="811033"/>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
        <p:nvSpPr>
          <p:cNvPr id="45" name="Picture Placeholder 33">
            <a:extLst>
              <a:ext uri="{FF2B5EF4-FFF2-40B4-BE49-F238E27FC236}">
                <a16:creationId xmlns:a16="http://schemas.microsoft.com/office/drawing/2014/main" id="{B577AF17-6C7E-48B9-B267-0874B232A710}"/>
              </a:ext>
            </a:extLst>
          </p:cNvPr>
          <p:cNvSpPr>
            <a:spLocks noGrp="1"/>
          </p:cNvSpPr>
          <p:nvPr>
            <p:ph type="pic" sz="quarter" idx="25"/>
          </p:nvPr>
        </p:nvSpPr>
        <p:spPr>
          <a:xfrm>
            <a:off x="5227571" y="4043892"/>
            <a:ext cx="1147325" cy="811033"/>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
        <p:nvSpPr>
          <p:cNvPr id="46" name="Picture Placeholder 33">
            <a:extLst>
              <a:ext uri="{FF2B5EF4-FFF2-40B4-BE49-F238E27FC236}">
                <a16:creationId xmlns:a16="http://schemas.microsoft.com/office/drawing/2014/main" id="{98A01AB1-3434-46C7-B1B3-90AFD4B1799F}"/>
              </a:ext>
            </a:extLst>
          </p:cNvPr>
          <p:cNvSpPr>
            <a:spLocks noGrp="1"/>
          </p:cNvSpPr>
          <p:nvPr>
            <p:ph type="pic" sz="quarter" idx="26"/>
          </p:nvPr>
        </p:nvSpPr>
        <p:spPr>
          <a:xfrm>
            <a:off x="5227571" y="5368250"/>
            <a:ext cx="1147325" cy="811033"/>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Tree>
    <p:extLst>
      <p:ext uri="{BB962C8B-B14F-4D97-AF65-F5344CB8AC3E}">
        <p14:creationId xmlns:p14="http://schemas.microsoft.com/office/powerpoint/2010/main" val="3581444912"/>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preserve="1" userDrawn="1">
  <p:cSld name="9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smtClean="0"/>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18" name="Rectangle 17">
            <a:extLst>
              <a:ext uri="{FF2B5EF4-FFF2-40B4-BE49-F238E27FC236}">
                <a16:creationId xmlns:a16="http://schemas.microsoft.com/office/drawing/2014/main" id="{1DD2DC66-11E4-4714-A8DE-E8AC34D49655}"/>
              </a:ext>
            </a:extLst>
          </p:cNvPr>
          <p:cNvSpPr/>
          <p:nvPr userDrawn="1"/>
        </p:nvSpPr>
        <p:spPr>
          <a:xfrm>
            <a:off x="371475" y="1233488"/>
            <a:ext cx="2293200" cy="24276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3" name="Rectangle 22">
            <a:extLst>
              <a:ext uri="{FF2B5EF4-FFF2-40B4-BE49-F238E27FC236}">
                <a16:creationId xmlns:a16="http://schemas.microsoft.com/office/drawing/2014/main" id="{EAF541B1-4F4B-40BC-BF0B-B80864399D0C}"/>
              </a:ext>
            </a:extLst>
          </p:cNvPr>
          <p:cNvSpPr/>
          <p:nvPr userDrawn="1"/>
        </p:nvSpPr>
        <p:spPr>
          <a:xfrm>
            <a:off x="371475" y="3773172"/>
            <a:ext cx="2293200" cy="2427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6" name="Rectangle 25">
            <a:extLst>
              <a:ext uri="{FF2B5EF4-FFF2-40B4-BE49-F238E27FC236}">
                <a16:creationId xmlns:a16="http://schemas.microsoft.com/office/drawing/2014/main" id="{DB837A4A-8DA3-4F45-9468-2C7DE5B35803}"/>
              </a:ext>
            </a:extLst>
          </p:cNvPr>
          <p:cNvSpPr/>
          <p:nvPr userDrawn="1"/>
        </p:nvSpPr>
        <p:spPr>
          <a:xfrm>
            <a:off x="6170635" y="1233487"/>
            <a:ext cx="2294237" cy="242760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7" name="Rectangle 26">
            <a:extLst>
              <a:ext uri="{FF2B5EF4-FFF2-40B4-BE49-F238E27FC236}">
                <a16:creationId xmlns:a16="http://schemas.microsoft.com/office/drawing/2014/main" id="{39CA034F-F360-4CF5-B944-C16768254C5A}"/>
              </a:ext>
            </a:extLst>
          </p:cNvPr>
          <p:cNvSpPr/>
          <p:nvPr userDrawn="1"/>
        </p:nvSpPr>
        <p:spPr>
          <a:xfrm>
            <a:off x="6170635" y="3773171"/>
            <a:ext cx="2294237" cy="24276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615473" y="1713955"/>
            <a:ext cx="1805204" cy="1466666"/>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
        <p:nvSpPr>
          <p:cNvPr id="32" name="Rectangle 31">
            <a:extLst>
              <a:ext uri="{FF2B5EF4-FFF2-40B4-BE49-F238E27FC236}">
                <a16:creationId xmlns:a16="http://schemas.microsoft.com/office/drawing/2014/main" id="{ECA01639-D8FA-4F18-8FE5-E923F5A1BB48}"/>
              </a:ext>
            </a:extLst>
          </p:cNvPr>
          <p:cNvSpPr/>
          <p:nvPr userDrawn="1"/>
        </p:nvSpPr>
        <p:spPr>
          <a:xfrm>
            <a:off x="2730561" y="1233488"/>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4" name="Rectangle 33">
            <a:extLst>
              <a:ext uri="{FF2B5EF4-FFF2-40B4-BE49-F238E27FC236}">
                <a16:creationId xmlns:a16="http://schemas.microsoft.com/office/drawing/2014/main" id="{AF02D09E-3C25-405E-BF24-A884A07C224A}"/>
              </a:ext>
            </a:extLst>
          </p:cNvPr>
          <p:cNvSpPr/>
          <p:nvPr userDrawn="1"/>
        </p:nvSpPr>
        <p:spPr>
          <a:xfrm>
            <a:off x="2730561" y="3773171"/>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9" name="Text Placeholder 39">
            <a:extLst>
              <a:ext uri="{FF2B5EF4-FFF2-40B4-BE49-F238E27FC236}">
                <a16:creationId xmlns:a16="http://schemas.microsoft.com/office/drawing/2014/main" id="{9760B601-DCBC-47C8-95BE-A5DFCCBAD096}"/>
              </a:ext>
            </a:extLst>
          </p:cNvPr>
          <p:cNvSpPr>
            <a:spLocks noGrp="1"/>
          </p:cNvSpPr>
          <p:nvPr>
            <p:ph type="body" sz="quarter" idx="20" hasCustomPrompt="1"/>
          </p:nvPr>
        </p:nvSpPr>
        <p:spPr>
          <a:xfrm>
            <a:off x="2900245" y="1460126"/>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5" name="Text Placeholder 39">
            <a:extLst>
              <a:ext uri="{FF2B5EF4-FFF2-40B4-BE49-F238E27FC236}">
                <a16:creationId xmlns:a16="http://schemas.microsoft.com/office/drawing/2014/main" id="{33BDF68D-A417-4526-95BD-83DC0A4FA5B1}"/>
              </a:ext>
            </a:extLst>
          </p:cNvPr>
          <p:cNvSpPr>
            <a:spLocks noGrp="1"/>
          </p:cNvSpPr>
          <p:nvPr>
            <p:ph type="body" sz="quarter" idx="27" hasCustomPrompt="1"/>
          </p:nvPr>
        </p:nvSpPr>
        <p:spPr>
          <a:xfrm>
            <a:off x="2900245" y="3999809"/>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6" name="Rectangle 35">
            <a:extLst>
              <a:ext uri="{FF2B5EF4-FFF2-40B4-BE49-F238E27FC236}">
                <a16:creationId xmlns:a16="http://schemas.microsoft.com/office/drawing/2014/main" id="{1C6F0F84-9668-4EA8-A3F5-3AD5AED3EFDD}"/>
              </a:ext>
            </a:extLst>
          </p:cNvPr>
          <p:cNvSpPr/>
          <p:nvPr userDrawn="1"/>
        </p:nvSpPr>
        <p:spPr>
          <a:xfrm>
            <a:off x="8549714" y="1233488"/>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7" name="Rectangle 46">
            <a:extLst>
              <a:ext uri="{FF2B5EF4-FFF2-40B4-BE49-F238E27FC236}">
                <a16:creationId xmlns:a16="http://schemas.microsoft.com/office/drawing/2014/main" id="{19CCCFCB-4EAD-47A3-8F4A-307EE022DD53}"/>
              </a:ext>
            </a:extLst>
          </p:cNvPr>
          <p:cNvSpPr/>
          <p:nvPr userDrawn="1"/>
        </p:nvSpPr>
        <p:spPr>
          <a:xfrm>
            <a:off x="8549714" y="3773171"/>
            <a:ext cx="3342248" cy="2427601"/>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49" name="Text Placeholder 39">
            <a:extLst>
              <a:ext uri="{FF2B5EF4-FFF2-40B4-BE49-F238E27FC236}">
                <a16:creationId xmlns:a16="http://schemas.microsoft.com/office/drawing/2014/main" id="{058CD71F-A7E3-4F68-ADE3-4E6B1BAE3129}"/>
              </a:ext>
            </a:extLst>
          </p:cNvPr>
          <p:cNvSpPr>
            <a:spLocks noGrp="1"/>
          </p:cNvSpPr>
          <p:nvPr>
            <p:ph type="body" sz="quarter" idx="28" hasCustomPrompt="1"/>
          </p:nvPr>
        </p:nvSpPr>
        <p:spPr>
          <a:xfrm>
            <a:off x="8719398" y="1460126"/>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50" name="Text Placeholder 39">
            <a:extLst>
              <a:ext uri="{FF2B5EF4-FFF2-40B4-BE49-F238E27FC236}">
                <a16:creationId xmlns:a16="http://schemas.microsoft.com/office/drawing/2014/main" id="{6EC40EC2-3775-4AF2-965D-0235107D8342}"/>
              </a:ext>
            </a:extLst>
          </p:cNvPr>
          <p:cNvSpPr>
            <a:spLocks noGrp="1"/>
          </p:cNvSpPr>
          <p:nvPr>
            <p:ph type="body" sz="quarter" idx="29" hasCustomPrompt="1"/>
          </p:nvPr>
        </p:nvSpPr>
        <p:spPr>
          <a:xfrm>
            <a:off x="8719398" y="3999809"/>
            <a:ext cx="3002880" cy="1974324"/>
          </a:xfrm>
        </p:spPr>
        <p:txBody>
          <a:bodyPr anchor="ctr">
            <a:noAutofit/>
          </a:bodyPr>
          <a:lstStyle>
            <a:lvl1pPr marL="0" indent="0" algn="l">
              <a:buNone/>
              <a:defRPr sz="1800">
                <a:solidFill>
                  <a:schemeClr val="tx1"/>
                </a:solidFill>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51" name="Picture Placeholder 33">
            <a:extLst>
              <a:ext uri="{FF2B5EF4-FFF2-40B4-BE49-F238E27FC236}">
                <a16:creationId xmlns:a16="http://schemas.microsoft.com/office/drawing/2014/main" id="{F196EA03-E36C-4E2A-A82F-8FA76EC2DBFC}"/>
              </a:ext>
            </a:extLst>
          </p:cNvPr>
          <p:cNvSpPr>
            <a:spLocks noGrp="1"/>
          </p:cNvSpPr>
          <p:nvPr>
            <p:ph type="pic" sz="quarter" idx="30"/>
          </p:nvPr>
        </p:nvSpPr>
        <p:spPr>
          <a:xfrm>
            <a:off x="615473" y="4253638"/>
            <a:ext cx="1805204" cy="1466666"/>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
        <p:nvSpPr>
          <p:cNvPr id="52" name="Picture Placeholder 33">
            <a:extLst>
              <a:ext uri="{FF2B5EF4-FFF2-40B4-BE49-F238E27FC236}">
                <a16:creationId xmlns:a16="http://schemas.microsoft.com/office/drawing/2014/main" id="{9A754FAD-4B3A-4A76-9F0D-84DA72FD822B}"/>
              </a:ext>
            </a:extLst>
          </p:cNvPr>
          <p:cNvSpPr>
            <a:spLocks noGrp="1"/>
          </p:cNvSpPr>
          <p:nvPr>
            <p:ph type="pic" sz="quarter" idx="31"/>
          </p:nvPr>
        </p:nvSpPr>
        <p:spPr>
          <a:xfrm>
            <a:off x="6415151" y="4253638"/>
            <a:ext cx="1805204" cy="1466666"/>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
        <p:nvSpPr>
          <p:cNvPr id="53" name="Picture Placeholder 33">
            <a:extLst>
              <a:ext uri="{FF2B5EF4-FFF2-40B4-BE49-F238E27FC236}">
                <a16:creationId xmlns:a16="http://schemas.microsoft.com/office/drawing/2014/main" id="{7A45718F-1012-47C4-BF29-7462E5C6CB90}"/>
              </a:ext>
            </a:extLst>
          </p:cNvPr>
          <p:cNvSpPr>
            <a:spLocks noGrp="1"/>
          </p:cNvSpPr>
          <p:nvPr>
            <p:ph type="pic" sz="quarter" idx="32"/>
          </p:nvPr>
        </p:nvSpPr>
        <p:spPr>
          <a:xfrm>
            <a:off x="6415151" y="1713954"/>
            <a:ext cx="1805204" cy="1466666"/>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Tree>
    <p:extLst>
      <p:ext uri="{BB962C8B-B14F-4D97-AF65-F5344CB8AC3E}">
        <p14:creationId xmlns:p14="http://schemas.microsoft.com/office/powerpoint/2010/main" val="990006568"/>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preserve="1" userDrawn="1">
  <p:cSld name="10_Title Only">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1DD2DC66-11E4-4714-A8DE-E8AC34D49655}"/>
              </a:ext>
            </a:extLst>
          </p:cNvPr>
          <p:cNvSpPr/>
          <p:nvPr userDrawn="1"/>
        </p:nvSpPr>
        <p:spPr>
          <a:xfrm>
            <a:off x="371474" y="1660868"/>
            <a:ext cx="2686613" cy="24276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1" name="Rectangle 20">
            <a:extLst>
              <a:ext uri="{FF2B5EF4-FFF2-40B4-BE49-F238E27FC236}">
                <a16:creationId xmlns:a16="http://schemas.microsoft.com/office/drawing/2014/main" id="{8CD9ECBB-3A0A-409C-B1C0-C8F4C3087894}"/>
              </a:ext>
            </a:extLst>
          </p:cNvPr>
          <p:cNvSpPr/>
          <p:nvPr userDrawn="1"/>
        </p:nvSpPr>
        <p:spPr>
          <a:xfrm>
            <a:off x="3316099" y="1660868"/>
            <a:ext cx="2686613" cy="2427601"/>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2" name="Rectangle 21">
            <a:extLst>
              <a:ext uri="{FF2B5EF4-FFF2-40B4-BE49-F238E27FC236}">
                <a16:creationId xmlns:a16="http://schemas.microsoft.com/office/drawing/2014/main" id="{6FB4FA2C-0414-484D-95CD-C5E17E33E238}"/>
              </a:ext>
            </a:extLst>
          </p:cNvPr>
          <p:cNvSpPr/>
          <p:nvPr userDrawn="1"/>
        </p:nvSpPr>
        <p:spPr>
          <a:xfrm>
            <a:off x="6260723" y="1660868"/>
            <a:ext cx="2686613" cy="2427601"/>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5" name="Rectangle 24">
            <a:extLst>
              <a:ext uri="{FF2B5EF4-FFF2-40B4-BE49-F238E27FC236}">
                <a16:creationId xmlns:a16="http://schemas.microsoft.com/office/drawing/2014/main" id="{8D0DE753-6478-4950-8F99-15952FCB6521}"/>
              </a:ext>
            </a:extLst>
          </p:cNvPr>
          <p:cNvSpPr/>
          <p:nvPr userDrawn="1"/>
        </p:nvSpPr>
        <p:spPr>
          <a:xfrm>
            <a:off x="9205348" y="1660868"/>
            <a:ext cx="2686613" cy="2427601"/>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smtClean="0"/>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467420" y="1761485"/>
            <a:ext cx="2494721" cy="2226366"/>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
        <p:nvSpPr>
          <p:cNvPr id="28" name="Picture Placeholder 33">
            <a:extLst>
              <a:ext uri="{FF2B5EF4-FFF2-40B4-BE49-F238E27FC236}">
                <a16:creationId xmlns:a16="http://schemas.microsoft.com/office/drawing/2014/main" id="{85BB27A3-DB87-46F4-8CA4-3C04A088E787}"/>
              </a:ext>
            </a:extLst>
          </p:cNvPr>
          <p:cNvSpPr>
            <a:spLocks noGrp="1"/>
          </p:cNvSpPr>
          <p:nvPr>
            <p:ph type="pic" sz="quarter" idx="21"/>
          </p:nvPr>
        </p:nvSpPr>
        <p:spPr>
          <a:xfrm>
            <a:off x="3412045" y="1761485"/>
            <a:ext cx="2494721" cy="2226366"/>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
        <p:nvSpPr>
          <p:cNvPr id="29" name="Picture Placeholder 33">
            <a:extLst>
              <a:ext uri="{FF2B5EF4-FFF2-40B4-BE49-F238E27FC236}">
                <a16:creationId xmlns:a16="http://schemas.microsoft.com/office/drawing/2014/main" id="{F356E399-83ED-4937-A1CC-F591866C0E8C}"/>
              </a:ext>
            </a:extLst>
          </p:cNvPr>
          <p:cNvSpPr>
            <a:spLocks noGrp="1"/>
          </p:cNvSpPr>
          <p:nvPr>
            <p:ph type="pic" sz="quarter" idx="22"/>
          </p:nvPr>
        </p:nvSpPr>
        <p:spPr>
          <a:xfrm>
            <a:off x="6356669" y="1761485"/>
            <a:ext cx="2494721" cy="2226366"/>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
        <p:nvSpPr>
          <p:cNvPr id="30" name="Picture Placeholder 33">
            <a:extLst>
              <a:ext uri="{FF2B5EF4-FFF2-40B4-BE49-F238E27FC236}">
                <a16:creationId xmlns:a16="http://schemas.microsoft.com/office/drawing/2014/main" id="{0967254B-CF1D-4F0D-A7F6-EC4E117B7509}"/>
              </a:ext>
            </a:extLst>
          </p:cNvPr>
          <p:cNvSpPr>
            <a:spLocks noGrp="1"/>
          </p:cNvSpPr>
          <p:nvPr>
            <p:ph type="pic" sz="quarter" idx="23"/>
          </p:nvPr>
        </p:nvSpPr>
        <p:spPr>
          <a:xfrm>
            <a:off x="9301294" y="1761485"/>
            <a:ext cx="2494721" cy="2226366"/>
          </a:xfrm>
        </p:spPr>
        <p:txBody>
          <a:bodyPr>
            <a:normAutofit/>
          </a:bodyPr>
          <a:lstStyle>
            <a:lvl1pPr marL="0" indent="0" algn="ctr">
              <a:buNone/>
              <a:defRPr sz="1600">
                <a:solidFill>
                  <a:schemeClr val="bg1"/>
                </a:solidFill>
              </a:defRPr>
            </a:lvl1pPr>
          </a:lstStyle>
          <a:p>
            <a:r>
              <a:rPr lang="en-US" smtClean="0"/>
              <a:t>Click icon to add picture</a:t>
            </a:r>
            <a:endParaRPr lang="en-US" dirty="0"/>
          </a:p>
        </p:txBody>
      </p:sp>
      <p:sp>
        <p:nvSpPr>
          <p:cNvPr id="31" name="Text Placeholder 39">
            <a:extLst>
              <a:ext uri="{FF2B5EF4-FFF2-40B4-BE49-F238E27FC236}">
                <a16:creationId xmlns:a16="http://schemas.microsoft.com/office/drawing/2014/main" id="{0CEF6C35-6F7B-43AD-9E4D-44C2F8A7DFAC}"/>
              </a:ext>
            </a:extLst>
          </p:cNvPr>
          <p:cNvSpPr>
            <a:spLocks noGrp="1"/>
          </p:cNvSpPr>
          <p:nvPr>
            <p:ph type="body" sz="quarter" idx="20" hasCustomPrompt="1"/>
          </p:nvPr>
        </p:nvSpPr>
        <p:spPr>
          <a:xfrm>
            <a:off x="371474" y="4302782"/>
            <a:ext cx="2686613" cy="666781"/>
          </a:xfrm>
        </p:spPr>
        <p:txBody>
          <a:bodyPr anchor="t">
            <a:noAutofit/>
          </a:bodyPr>
          <a:lstStyle>
            <a:lvl1pPr marL="0" indent="0" algn="ctr">
              <a:buNone/>
              <a:defRPr sz="2000" b="1">
                <a:solidFill>
                  <a:schemeClr val="accent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3" name="Text Placeholder 39">
            <a:extLst>
              <a:ext uri="{FF2B5EF4-FFF2-40B4-BE49-F238E27FC236}">
                <a16:creationId xmlns:a16="http://schemas.microsoft.com/office/drawing/2014/main" id="{44EF032C-161A-4C58-B624-66488C255E1F}"/>
              </a:ext>
            </a:extLst>
          </p:cNvPr>
          <p:cNvSpPr>
            <a:spLocks noGrp="1"/>
          </p:cNvSpPr>
          <p:nvPr>
            <p:ph type="body" sz="quarter" idx="24" hasCustomPrompt="1"/>
          </p:nvPr>
        </p:nvSpPr>
        <p:spPr>
          <a:xfrm>
            <a:off x="371474"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7" name="Text Placeholder 39">
            <a:extLst>
              <a:ext uri="{FF2B5EF4-FFF2-40B4-BE49-F238E27FC236}">
                <a16:creationId xmlns:a16="http://schemas.microsoft.com/office/drawing/2014/main" id="{ACF86334-F4A8-4CCD-944F-524700CD8386}"/>
              </a:ext>
            </a:extLst>
          </p:cNvPr>
          <p:cNvSpPr>
            <a:spLocks noGrp="1"/>
          </p:cNvSpPr>
          <p:nvPr>
            <p:ph type="body" sz="quarter" idx="25" hasCustomPrompt="1"/>
          </p:nvPr>
        </p:nvSpPr>
        <p:spPr>
          <a:xfrm>
            <a:off x="3316099" y="4302782"/>
            <a:ext cx="2686613" cy="666781"/>
          </a:xfrm>
        </p:spPr>
        <p:txBody>
          <a:bodyPr anchor="t">
            <a:noAutofit/>
          </a:bodyPr>
          <a:lstStyle>
            <a:lvl1pPr marL="0" indent="0" algn="ctr">
              <a:buNone/>
              <a:defRPr sz="2000" b="1">
                <a:solidFill>
                  <a:schemeClr val="accent2"/>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8" name="Text Placeholder 39">
            <a:extLst>
              <a:ext uri="{FF2B5EF4-FFF2-40B4-BE49-F238E27FC236}">
                <a16:creationId xmlns:a16="http://schemas.microsoft.com/office/drawing/2014/main" id="{135B4AC9-821C-4D70-8A4A-1992394DE432}"/>
              </a:ext>
            </a:extLst>
          </p:cNvPr>
          <p:cNvSpPr>
            <a:spLocks noGrp="1"/>
          </p:cNvSpPr>
          <p:nvPr>
            <p:ph type="body" sz="quarter" idx="26" hasCustomPrompt="1"/>
          </p:nvPr>
        </p:nvSpPr>
        <p:spPr>
          <a:xfrm>
            <a:off x="3316099"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D2CF516C-7598-43D3-95E9-5633F8F4469B}"/>
              </a:ext>
            </a:extLst>
          </p:cNvPr>
          <p:cNvSpPr>
            <a:spLocks noGrp="1"/>
          </p:cNvSpPr>
          <p:nvPr>
            <p:ph type="body" sz="quarter" idx="27" hasCustomPrompt="1"/>
          </p:nvPr>
        </p:nvSpPr>
        <p:spPr>
          <a:xfrm>
            <a:off x="6260723" y="4302782"/>
            <a:ext cx="2686613" cy="666781"/>
          </a:xfrm>
        </p:spPr>
        <p:txBody>
          <a:bodyPr anchor="t">
            <a:noAutofit/>
          </a:bodyPr>
          <a:lstStyle>
            <a:lvl1pPr marL="0" indent="0" algn="ctr">
              <a:buNone/>
              <a:defRPr sz="2000" b="1">
                <a:solidFill>
                  <a:schemeClr val="accent4"/>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12A6084C-5383-4EFC-8D49-33C5B61E6492}"/>
              </a:ext>
            </a:extLst>
          </p:cNvPr>
          <p:cNvSpPr>
            <a:spLocks noGrp="1"/>
          </p:cNvSpPr>
          <p:nvPr>
            <p:ph type="body" sz="quarter" idx="28" hasCustomPrompt="1"/>
          </p:nvPr>
        </p:nvSpPr>
        <p:spPr>
          <a:xfrm>
            <a:off x="6260723"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EFC5493B-D3CF-41B9-A996-7FBE932504B8}"/>
              </a:ext>
            </a:extLst>
          </p:cNvPr>
          <p:cNvSpPr>
            <a:spLocks noGrp="1"/>
          </p:cNvSpPr>
          <p:nvPr>
            <p:ph type="body" sz="quarter" idx="29" hasCustomPrompt="1"/>
          </p:nvPr>
        </p:nvSpPr>
        <p:spPr>
          <a:xfrm>
            <a:off x="9205350" y="4302782"/>
            <a:ext cx="2686613" cy="666781"/>
          </a:xfrm>
        </p:spPr>
        <p:txBody>
          <a:bodyPr anchor="t">
            <a:noAutofit/>
          </a:bodyPr>
          <a:lstStyle>
            <a:lvl1pPr marL="0" indent="0" algn="ctr">
              <a:buNone/>
              <a:defRPr sz="2000" b="1">
                <a:solidFill>
                  <a:schemeClr val="accent6"/>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4" name="Text Placeholder 39">
            <a:extLst>
              <a:ext uri="{FF2B5EF4-FFF2-40B4-BE49-F238E27FC236}">
                <a16:creationId xmlns:a16="http://schemas.microsoft.com/office/drawing/2014/main" id="{33A98F60-C169-44C1-9654-2239C9C1F29A}"/>
              </a:ext>
            </a:extLst>
          </p:cNvPr>
          <p:cNvSpPr>
            <a:spLocks noGrp="1"/>
          </p:cNvSpPr>
          <p:nvPr>
            <p:ph type="body" sz="quarter" idx="30" hasCustomPrompt="1"/>
          </p:nvPr>
        </p:nvSpPr>
        <p:spPr>
          <a:xfrm>
            <a:off x="9205350" y="5058156"/>
            <a:ext cx="2686613" cy="666781"/>
          </a:xfrm>
        </p:spPr>
        <p:txBody>
          <a:bodyPr anchor="t">
            <a:noAutofit/>
          </a:bodyPr>
          <a:lstStyle>
            <a:lvl1pPr marL="0" indent="0" algn="ctr">
              <a:buNone/>
              <a:defRPr sz="1600" b="0">
                <a:solidFill>
                  <a:schemeClr val="tx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2767535426"/>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preserve="1" userDrawn="1">
  <p:cSld name="11_Title Only">
    <p:spTree>
      <p:nvGrpSpPr>
        <p:cNvPr id="1" name=""/>
        <p:cNvGrpSpPr/>
        <p:nvPr/>
      </p:nvGrpSpPr>
      <p:grpSpPr>
        <a:xfrm>
          <a:off x="0" y="0"/>
          <a:ext cx="0" cy="0"/>
          <a:chOff x="0" y="0"/>
          <a:chExt cx="0" cy="0"/>
        </a:xfrm>
      </p:grpSpPr>
      <p:sp>
        <p:nvSpPr>
          <p:cNvPr id="23" name="Rectangle 22">
            <a:extLst>
              <a:ext uri="{FF2B5EF4-FFF2-40B4-BE49-F238E27FC236}">
                <a16:creationId xmlns:a16="http://schemas.microsoft.com/office/drawing/2014/main" id="{FBB81E01-55F6-44A7-8ACB-B172EA0F9FB3}"/>
              </a:ext>
            </a:extLst>
          </p:cNvPr>
          <p:cNvSpPr/>
          <p:nvPr userDrawn="1"/>
        </p:nvSpPr>
        <p:spPr>
          <a:xfrm>
            <a:off x="467420" y="3895002"/>
            <a:ext cx="2494721" cy="206723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6" name="Rectangle 25">
            <a:extLst>
              <a:ext uri="{FF2B5EF4-FFF2-40B4-BE49-F238E27FC236}">
                <a16:creationId xmlns:a16="http://schemas.microsoft.com/office/drawing/2014/main" id="{FAD85DF7-0BE8-4B88-98A1-F5062CDAA964}"/>
              </a:ext>
            </a:extLst>
          </p:cNvPr>
          <p:cNvSpPr/>
          <p:nvPr userDrawn="1"/>
        </p:nvSpPr>
        <p:spPr>
          <a:xfrm>
            <a:off x="3412044" y="3895002"/>
            <a:ext cx="2494721" cy="206723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7" name="Rectangle 26">
            <a:extLst>
              <a:ext uri="{FF2B5EF4-FFF2-40B4-BE49-F238E27FC236}">
                <a16:creationId xmlns:a16="http://schemas.microsoft.com/office/drawing/2014/main" id="{DF69394C-95D0-4D10-A34D-A35EF27D2806}"/>
              </a:ext>
            </a:extLst>
          </p:cNvPr>
          <p:cNvSpPr/>
          <p:nvPr userDrawn="1"/>
        </p:nvSpPr>
        <p:spPr>
          <a:xfrm>
            <a:off x="6356668" y="3895002"/>
            <a:ext cx="2494721" cy="206723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32" name="Rectangle 31">
            <a:extLst>
              <a:ext uri="{FF2B5EF4-FFF2-40B4-BE49-F238E27FC236}">
                <a16:creationId xmlns:a16="http://schemas.microsoft.com/office/drawing/2014/main" id="{86DBF753-694A-4503-A33B-73C09E8EE3A5}"/>
              </a:ext>
            </a:extLst>
          </p:cNvPr>
          <p:cNvSpPr/>
          <p:nvPr userDrawn="1"/>
        </p:nvSpPr>
        <p:spPr>
          <a:xfrm>
            <a:off x="9301294" y="3895002"/>
            <a:ext cx="2494721" cy="2067238"/>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smtClean="0"/>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3" name="Picture Placeholder 33">
            <a:extLst>
              <a:ext uri="{FF2B5EF4-FFF2-40B4-BE49-F238E27FC236}">
                <a16:creationId xmlns:a16="http://schemas.microsoft.com/office/drawing/2014/main" id="{1644FD94-AD03-4C4F-A1A5-085DD8F56646}"/>
              </a:ext>
            </a:extLst>
          </p:cNvPr>
          <p:cNvSpPr>
            <a:spLocks noGrp="1"/>
          </p:cNvSpPr>
          <p:nvPr>
            <p:ph type="pic" sz="quarter" idx="13"/>
          </p:nvPr>
        </p:nvSpPr>
        <p:spPr>
          <a:xfrm>
            <a:off x="467420" y="1522949"/>
            <a:ext cx="2494721" cy="2226366"/>
          </a:xfrm>
        </p:spPr>
        <p:txBody>
          <a:bodyPr>
            <a:normAutofit/>
          </a:bodyPr>
          <a:lstStyle>
            <a:lvl1pPr marL="0" indent="0" algn="ctr">
              <a:buNone/>
              <a:defRPr sz="1600">
                <a:solidFill>
                  <a:schemeClr val="tx1"/>
                </a:solidFill>
              </a:defRPr>
            </a:lvl1pPr>
          </a:lstStyle>
          <a:p>
            <a:r>
              <a:rPr lang="en-US" smtClean="0"/>
              <a:t>Click icon to add picture</a:t>
            </a:r>
            <a:endParaRPr lang="en-US" dirty="0"/>
          </a:p>
        </p:txBody>
      </p:sp>
      <p:sp>
        <p:nvSpPr>
          <p:cNvPr id="28" name="Picture Placeholder 33">
            <a:extLst>
              <a:ext uri="{FF2B5EF4-FFF2-40B4-BE49-F238E27FC236}">
                <a16:creationId xmlns:a16="http://schemas.microsoft.com/office/drawing/2014/main" id="{85BB27A3-DB87-46F4-8CA4-3C04A088E787}"/>
              </a:ext>
            </a:extLst>
          </p:cNvPr>
          <p:cNvSpPr>
            <a:spLocks noGrp="1"/>
          </p:cNvSpPr>
          <p:nvPr>
            <p:ph type="pic" sz="quarter" idx="21"/>
          </p:nvPr>
        </p:nvSpPr>
        <p:spPr>
          <a:xfrm>
            <a:off x="3412045" y="1522949"/>
            <a:ext cx="2494721" cy="2226366"/>
          </a:xfrm>
        </p:spPr>
        <p:txBody>
          <a:bodyPr>
            <a:normAutofit/>
          </a:bodyPr>
          <a:lstStyle>
            <a:lvl1pPr marL="0" indent="0" algn="ctr">
              <a:buNone/>
              <a:defRPr sz="1600">
                <a:solidFill>
                  <a:schemeClr val="tx1"/>
                </a:solidFill>
              </a:defRPr>
            </a:lvl1pPr>
          </a:lstStyle>
          <a:p>
            <a:r>
              <a:rPr lang="en-US" smtClean="0"/>
              <a:t>Click icon to add picture</a:t>
            </a:r>
            <a:endParaRPr lang="en-US" dirty="0"/>
          </a:p>
        </p:txBody>
      </p:sp>
      <p:sp>
        <p:nvSpPr>
          <p:cNvPr id="29" name="Picture Placeholder 33">
            <a:extLst>
              <a:ext uri="{FF2B5EF4-FFF2-40B4-BE49-F238E27FC236}">
                <a16:creationId xmlns:a16="http://schemas.microsoft.com/office/drawing/2014/main" id="{F356E399-83ED-4937-A1CC-F591866C0E8C}"/>
              </a:ext>
            </a:extLst>
          </p:cNvPr>
          <p:cNvSpPr>
            <a:spLocks noGrp="1"/>
          </p:cNvSpPr>
          <p:nvPr>
            <p:ph type="pic" sz="quarter" idx="22"/>
          </p:nvPr>
        </p:nvSpPr>
        <p:spPr>
          <a:xfrm>
            <a:off x="6356669" y="1522949"/>
            <a:ext cx="2494721" cy="2226366"/>
          </a:xfrm>
        </p:spPr>
        <p:txBody>
          <a:bodyPr>
            <a:normAutofit/>
          </a:bodyPr>
          <a:lstStyle>
            <a:lvl1pPr marL="0" indent="0" algn="ctr">
              <a:buNone/>
              <a:defRPr sz="1600">
                <a:solidFill>
                  <a:schemeClr val="tx1"/>
                </a:solidFill>
              </a:defRPr>
            </a:lvl1pPr>
          </a:lstStyle>
          <a:p>
            <a:r>
              <a:rPr lang="en-US" smtClean="0"/>
              <a:t>Click icon to add picture</a:t>
            </a:r>
            <a:endParaRPr lang="en-US" dirty="0"/>
          </a:p>
        </p:txBody>
      </p:sp>
      <p:sp>
        <p:nvSpPr>
          <p:cNvPr id="30" name="Picture Placeholder 33">
            <a:extLst>
              <a:ext uri="{FF2B5EF4-FFF2-40B4-BE49-F238E27FC236}">
                <a16:creationId xmlns:a16="http://schemas.microsoft.com/office/drawing/2014/main" id="{0967254B-CF1D-4F0D-A7F6-EC4E117B7509}"/>
              </a:ext>
            </a:extLst>
          </p:cNvPr>
          <p:cNvSpPr>
            <a:spLocks noGrp="1"/>
          </p:cNvSpPr>
          <p:nvPr>
            <p:ph type="pic" sz="quarter" idx="23"/>
          </p:nvPr>
        </p:nvSpPr>
        <p:spPr>
          <a:xfrm>
            <a:off x="9301294" y="1522949"/>
            <a:ext cx="2494721" cy="2226366"/>
          </a:xfrm>
        </p:spPr>
        <p:txBody>
          <a:bodyPr>
            <a:normAutofit/>
          </a:bodyPr>
          <a:lstStyle>
            <a:lvl1pPr marL="0" indent="0" algn="ctr">
              <a:buNone/>
              <a:defRPr sz="1600">
                <a:solidFill>
                  <a:schemeClr val="tx1"/>
                </a:solidFill>
              </a:defRPr>
            </a:lvl1pPr>
          </a:lstStyle>
          <a:p>
            <a:r>
              <a:rPr lang="en-US" smtClean="0"/>
              <a:t>Click icon to add picture</a:t>
            </a:r>
            <a:endParaRPr lang="en-US" dirty="0"/>
          </a:p>
        </p:txBody>
      </p:sp>
      <p:sp>
        <p:nvSpPr>
          <p:cNvPr id="31" name="Text Placeholder 39">
            <a:extLst>
              <a:ext uri="{FF2B5EF4-FFF2-40B4-BE49-F238E27FC236}">
                <a16:creationId xmlns:a16="http://schemas.microsoft.com/office/drawing/2014/main" id="{0CEF6C35-6F7B-43AD-9E4D-44C2F8A7DFAC}"/>
              </a:ext>
            </a:extLst>
          </p:cNvPr>
          <p:cNvSpPr>
            <a:spLocks noGrp="1"/>
          </p:cNvSpPr>
          <p:nvPr>
            <p:ph type="body" sz="quarter" idx="20" hasCustomPrompt="1"/>
          </p:nvPr>
        </p:nvSpPr>
        <p:spPr>
          <a:xfrm>
            <a:off x="604610"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3" name="Text Placeholder 39">
            <a:extLst>
              <a:ext uri="{FF2B5EF4-FFF2-40B4-BE49-F238E27FC236}">
                <a16:creationId xmlns:a16="http://schemas.microsoft.com/office/drawing/2014/main" id="{44EF032C-161A-4C58-B624-66488C255E1F}"/>
              </a:ext>
            </a:extLst>
          </p:cNvPr>
          <p:cNvSpPr>
            <a:spLocks noGrp="1"/>
          </p:cNvSpPr>
          <p:nvPr>
            <p:ph type="body" sz="quarter" idx="24" hasCustomPrompt="1"/>
          </p:nvPr>
        </p:nvSpPr>
        <p:spPr>
          <a:xfrm>
            <a:off x="604610"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7" name="Text Placeholder 39">
            <a:extLst>
              <a:ext uri="{FF2B5EF4-FFF2-40B4-BE49-F238E27FC236}">
                <a16:creationId xmlns:a16="http://schemas.microsoft.com/office/drawing/2014/main" id="{ACF86334-F4A8-4CCD-944F-524700CD8386}"/>
              </a:ext>
            </a:extLst>
          </p:cNvPr>
          <p:cNvSpPr>
            <a:spLocks noGrp="1"/>
          </p:cNvSpPr>
          <p:nvPr>
            <p:ph type="body" sz="quarter" idx="25" hasCustomPrompt="1"/>
          </p:nvPr>
        </p:nvSpPr>
        <p:spPr>
          <a:xfrm>
            <a:off x="3549235"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38" name="Text Placeholder 39">
            <a:extLst>
              <a:ext uri="{FF2B5EF4-FFF2-40B4-BE49-F238E27FC236}">
                <a16:creationId xmlns:a16="http://schemas.microsoft.com/office/drawing/2014/main" id="{135B4AC9-821C-4D70-8A4A-1992394DE432}"/>
              </a:ext>
            </a:extLst>
          </p:cNvPr>
          <p:cNvSpPr>
            <a:spLocks noGrp="1"/>
          </p:cNvSpPr>
          <p:nvPr>
            <p:ph type="body" sz="quarter" idx="26" hasCustomPrompt="1"/>
          </p:nvPr>
        </p:nvSpPr>
        <p:spPr>
          <a:xfrm>
            <a:off x="3549235"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0" name="Text Placeholder 39">
            <a:extLst>
              <a:ext uri="{FF2B5EF4-FFF2-40B4-BE49-F238E27FC236}">
                <a16:creationId xmlns:a16="http://schemas.microsoft.com/office/drawing/2014/main" id="{D2CF516C-7598-43D3-95E9-5633F8F4469B}"/>
              </a:ext>
            </a:extLst>
          </p:cNvPr>
          <p:cNvSpPr>
            <a:spLocks noGrp="1"/>
          </p:cNvSpPr>
          <p:nvPr>
            <p:ph type="body" sz="quarter" idx="27" hasCustomPrompt="1"/>
          </p:nvPr>
        </p:nvSpPr>
        <p:spPr>
          <a:xfrm>
            <a:off x="6493859"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1" name="Text Placeholder 39">
            <a:extLst>
              <a:ext uri="{FF2B5EF4-FFF2-40B4-BE49-F238E27FC236}">
                <a16:creationId xmlns:a16="http://schemas.microsoft.com/office/drawing/2014/main" id="{12A6084C-5383-4EFC-8D49-33C5B61E6492}"/>
              </a:ext>
            </a:extLst>
          </p:cNvPr>
          <p:cNvSpPr>
            <a:spLocks noGrp="1"/>
          </p:cNvSpPr>
          <p:nvPr>
            <p:ph type="body" sz="quarter" idx="28" hasCustomPrompt="1"/>
          </p:nvPr>
        </p:nvSpPr>
        <p:spPr>
          <a:xfrm>
            <a:off x="6493859"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2" name="Text Placeholder 39">
            <a:extLst>
              <a:ext uri="{FF2B5EF4-FFF2-40B4-BE49-F238E27FC236}">
                <a16:creationId xmlns:a16="http://schemas.microsoft.com/office/drawing/2014/main" id="{EFC5493B-D3CF-41B9-A996-7FBE932504B8}"/>
              </a:ext>
            </a:extLst>
          </p:cNvPr>
          <p:cNvSpPr>
            <a:spLocks noGrp="1"/>
          </p:cNvSpPr>
          <p:nvPr>
            <p:ph type="body" sz="quarter" idx="29" hasCustomPrompt="1"/>
          </p:nvPr>
        </p:nvSpPr>
        <p:spPr>
          <a:xfrm>
            <a:off x="9438486" y="4123880"/>
            <a:ext cx="2220341" cy="666781"/>
          </a:xfrm>
        </p:spPr>
        <p:txBody>
          <a:bodyPr anchor="t">
            <a:noAutofit/>
          </a:bodyPr>
          <a:lstStyle>
            <a:lvl1pPr marL="0" indent="0" algn="ctr">
              <a:buNone/>
              <a:defRPr sz="2000" b="1">
                <a:solidFill>
                  <a:schemeClr val="bg1"/>
                </a:solidFill>
                <a:latin typeface="+mj-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
        <p:nvSpPr>
          <p:cNvPr id="44" name="Text Placeholder 39">
            <a:extLst>
              <a:ext uri="{FF2B5EF4-FFF2-40B4-BE49-F238E27FC236}">
                <a16:creationId xmlns:a16="http://schemas.microsoft.com/office/drawing/2014/main" id="{33A98F60-C169-44C1-9654-2239C9C1F29A}"/>
              </a:ext>
            </a:extLst>
          </p:cNvPr>
          <p:cNvSpPr>
            <a:spLocks noGrp="1"/>
          </p:cNvSpPr>
          <p:nvPr>
            <p:ph type="body" sz="quarter" idx="30" hasCustomPrompt="1"/>
          </p:nvPr>
        </p:nvSpPr>
        <p:spPr>
          <a:xfrm>
            <a:off x="9438486" y="4879254"/>
            <a:ext cx="2220341" cy="666781"/>
          </a:xfrm>
        </p:spPr>
        <p:txBody>
          <a:bodyPr anchor="t">
            <a:noAutofit/>
          </a:bodyPr>
          <a:lstStyle>
            <a:lvl1pPr marL="0" indent="0" algn="ctr">
              <a:buNone/>
              <a:defRPr sz="1600" b="0">
                <a:solidFill>
                  <a:schemeClr val="bg1"/>
                </a:solidFill>
                <a:latin typeface="+mn-lt"/>
              </a:defRPr>
            </a:lvl1pPr>
            <a:lvl2pPr marL="457200" indent="0">
              <a:buNone/>
              <a:defRPr sz="1600">
                <a:solidFill>
                  <a:schemeClr val="bg1"/>
                </a:solidFill>
              </a:defRPr>
            </a:lvl2pPr>
            <a:lvl3pPr marL="914400" indent="0">
              <a:buNone/>
              <a:defRPr sz="1400">
                <a:solidFill>
                  <a:schemeClr val="bg1"/>
                </a:solidFill>
              </a:defRPr>
            </a:lvl3pPr>
            <a:lvl4pPr marL="1371600" indent="0">
              <a:buNone/>
              <a:defRPr sz="1200">
                <a:solidFill>
                  <a:schemeClr val="bg1"/>
                </a:solidFill>
              </a:defRPr>
            </a:lvl4pPr>
            <a:lvl5pPr marL="1828800" indent="0">
              <a:buNone/>
              <a:defRPr sz="1200">
                <a:solidFill>
                  <a:schemeClr val="bg1"/>
                </a:solidFill>
              </a:defRPr>
            </a:lvl5pPr>
          </a:lstStyle>
          <a:p>
            <a:pPr lvl="0"/>
            <a:r>
              <a:rPr lang="en-US" dirty="0"/>
              <a:t>Add your text here</a:t>
            </a:r>
          </a:p>
        </p:txBody>
      </p:sp>
    </p:spTree>
    <p:extLst>
      <p:ext uri="{BB962C8B-B14F-4D97-AF65-F5344CB8AC3E}">
        <p14:creationId xmlns:p14="http://schemas.microsoft.com/office/powerpoint/2010/main" val="2932776245"/>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preserve="1" userDrawn="1">
  <p:cSld name="12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smtClean="0"/>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4900613" y="1233488"/>
            <a:ext cx="6991350" cy="4967287"/>
          </a:xfrm>
        </p:spPr>
        <p:txBody>
          <a:bodyPr>
            <a:normAutofit/>
          </a:bodyPr>
          <a:lstStyle>
            <a:lvl1pPr marL="0" indent="0" algn="ctr">
              <a:buNone/>
              <a:defRPr sz="2000"/>
            </a:lvl1pPr>
          </a:lstStyle>
          <a:p>
            <a:r>
              <a:rPr lang="en-US" smtClean="0"/>
              <a:t>Click icon to add chart</a:t>
            </a:r>
            <a:endParaRPr lang="en-US" dirty="0"/>
          </a:p>
        </p:txBody>
      </p:sp>
      <p:sp>
        <p:nvSpPr>
          <p:cNvPr id="25" name="Rectangle 24">
            <a:extLst>
              <a:ext uri="{FF2B5EF4-FFF2-40B4-BE49-F238E27FC236}">
                <a16:creationId xmlns:a16="http://schemas.microsoft.com/office/drawing/2014/main" id="{D928258E-48B5-471F-BC61-B45FB2CA51BA}"/>
              </a:ext>
            </a:extLst>
          </p:cNvPr>
          <p:cNvSpPr/>
          <p:nvPr userDrawn="1"/>
        </p:nvSpPr>
        <p:spPr>
          <a:xfrm>
            <a:off x="371474" y="1233488"/>
            <a:ext cx="4419187" cy="4967287"/>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6" name="Text Placeholder 5">
            <a:extLst>
              <a:ext uri="{FF2B5EF4-FFF2-40B4-BE49-F238E27FC236}">
                <a16:creationId xmlns:a16="http://schemas.microsoft.com/office/drawing/2014/main" id="{9867FAC3-5109-4D5D-8105-FC48313396C4}"/>
              </a:ext>
            </a:extLst>
          </p:cNvPr>
          <p:cNvSpPr>
            <a:spLocks noGrp="1"/>
          </p:cNvSpPr>
          <p:nvPr>
            <p:ph type="body" sz="quarter" idx="14"/>
          </p:nvPr>
        </p:nvSpPr>
        <p:spPr>
          <a:xfrm>
            <a:off x="546100" y="1450975"/>
            <a:ext cx="4065588" cy="4552950"/>
          </a:xfrm>
        </p:spPr>
        <p:txBody>
          <a:bodyPr>
            <a:normAutofit/>
          </a:bodyPr>
          <a:lstStyle>
            <a:lvl1pPr>
              <a:defRPr sz="2400">
                <a:solidFill>
                  <a:schemeClr val="bg1"/>
                </a:solidFill>
              </a:defRPr>
            </a:lvl1pPr>
            <a:lvl2pPr>
              <a:defRPr sz="2000">
                <a:solidFill>
                  <a:schemeClr val="bg1"/>
                </a:solidFill>
              </a:defRPr>
            </a:lvl2pPr>
            <a:lvl3pPr>
              <a:defRPr sz="1800">
                <a:solidFill>
                  <a:schemeClr val="bg1"/>
                </a:solidFill>
              </a:defRPr>
            </a:lvl3pPr>
            <a:lvl4pPr>
              <a:defRPr sz="1600">
                <a:solidFill>
                  <a:schemeClr val="bg1"/>
                </a:solidFill>
              </a:defRPr>
            </a:lvl4pPr>
            <a:lvl5pPr>
              <a:defRPr sz="1600">
                <a:solidFill>
                  <a:schemeClr val="bg1"/>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extLst>
      <p:ext uri="{BB962C8B-B14F-4D97-AF65-F5344CB8AC3E}">
        <p14:creationId xmlns:p14="http://schemas.microsoft.com/office/powerpoint/2010/main" val="428467418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preserve="1" userDrawn="1">
  <p:cSld name="13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smtClean="0"/>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71475" y="1233488"/>
            <a:ext cx="11520488" cy="4967287"/>
          </a:xfrm>
        </p:spPr>
        <p:txBody>
          <a:bodyPr>
            <a:normAutofit/>
          </a:bodyPr>
          <a:lstStyle>
            <a:lvl1pPr marL="0" indent="0" algn="ctr">
              <a:buNone/>
              <a:defRPr sz="2000"/>
            </a:lvl1pPr>
          </a:lstStyle>
          <a:p>
            <a:r>
              <a:rPr lang="en-US" smtClean="0"/>
              <a:t>Click icon to add chart</a:t>
            </a:r>
            <a:endParaRPr lang="en-US" dirty="0"/>
          </a:p>
        </p:txBody>
      </p:sp>
    </p:spTree>
    <p:extLst>
      <p:ext uri="{BB962C8B-B14F-4D97-AF65-F5344CB8AC3E}">
        <p14:creationId xmlns:p14="http://schemas.microsoft.com/office/powerpoint/2010/main" val="3766221536"/>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preserve="1" userDrawn="1">
  <p:cSld name="14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smtClean="0"/>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71475" y="1233488"/>
            <a:ext cx="7450621" cy="4967287"/>
          </a:xfrm>
        </p:spPr>
        <p:txBody>
          <a:bodyPr>
            <a:normAutofit/>
          </a:bodyPr>
          <a:lstStyle>
            <a:lvl1pPr marL="0" indent="0" algn="ctr">
              <a:buNone/>
              <a:defRPr sz="2000"/>
            </a:lvl1pPr>
          </a:lstStyle>
          <a:p>
            <a:r>
              <a:rPr lang="en-US" smtClean="0"/>
              <a:t>Click icon to add chart</a:t>
            </a:r>
            <a:endParaRPr lang="en-US" dirty="0"/>
          </a:p>
        </p:txBody>
      </p:sp>
      <p:sp>
        <p:nvSpPr>
          <p:cNvPr id="5" name="Picture Placeholder 4">
            <a:extLst>
              <a:ext uri="{FF2B5EF4-FFF2-40B4-BE49-F238E27FC236}">
                <a16:creationId xmlns:a16="http://schemas.microsoft.com/office/drawing/2014/main" id="{F1D1D3DC-359F-47D3-A498-6E5DEF615BD3}"/>
              </a:ext>
            </a:extLst>
          </p:cNvPr>
          <p:cNvSpPr>
            <a:spLocks noGrp="1"/>
          </p:cNvSpPr>
          <p:nvPr>
            <p:ph type="pic" sz="quarter" idx="14"/>
          </p:nvPr>
        </p:nvSpPr>
        <p:spPr>
          <a:xfrm>
            <a:off x="7940675" y="1233488"/>
            <a:ext cx="3951288" cy="4967287"/>
          </a:xfrm>
        </p:spPr>
        <p:txBody>
          <a:bodyPr>
            <a:normAutofit/>
          </a:bodyPr>
          <a:lstStyle>
            <a:lvl1pPr marL="0" indent="0" algn="ctr">
              <a:buNone/>
              <a:defRPr sz="2000"/>
            </a:lvl1pPr>
          </a:lstStyle>
          <a:p>
            <a:r>
              <a:rPr lang="en-US" smtClean="0"/>
              <a:t>Click icon to add picture</a:t>
            </a:r>
            <a:endParaRPr lang="en-US" dirty="0"/>
          </a:p>
        </p:txBody>
      </p:sp>
    </p:spTree>
    <p:extLst>
      <p:ext uri="{BB962C8B-B14F-4D97-AF65-F5344CB8AC3E}">
        <p14:creationId xmlns:p14="http://schemas.microsoft.com/office/powerpoint/2010/main" val="845860688"/>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preserve="1" userDrawn="1">
  <p:cSld name="15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smtClean="0"/>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381415" y="1233488"/>
            <a:ext cx="5512490" cy="4967287"/>
          </a:xfrm>
        </p:spPr>
        <p:txBody>
          <a:bodyPr>
            <a:normAutofit/>
          </a:bodyPr>
          <a:lstStyle>
            <a:lvl1pPr marL="0" indent="0" algn="ctr">
              <a:buNone/>
              <a:defRPr sz="2000"/>
            </a:lvl1pPr>
          </a:lstStyle>
          <a:p>
            <a:r>
              <a:rPr lang="en-US" smtClean="0"/>
              <a:t>Click icon to add chart</a:t>
            </a:r>
            <a:endParaRPr lang="en-US" dirty="0"/>
          </a:p>
        </p:txBody>
      </p:sp>
      <p:sp>
        <p:nvSpPr>
          <p:cNvPr id="7" name="Chart Placeholder 3">
            <a:extLst>
              <a:ext uri="{FF2B5EF4-FFF2-40B4-BE49-F238E27FC236}">
                <a16:creationId xmlns:a16="http://schemas.microsoft.com/office/drawing/2014/main" id="{6750280A-6976-42F9-B984-8601DD1972DC}"/>
              </a:ext>
            </a:extLst>
          </p:cNvPr>
          <p:cNvSpPr>
            <a:spLocks noGrp="1"/>
          </p:cNvSpPr>
          <p:nvPr>
            <p:ph type="chart" sz="quarter" idx="14"/>
          </p:nvPr>
        </p:nvSpPr>
        <p:spPr>
          <a:xfrm>
            <a:off x="6379473" y="1233488"/>
            <a:ext cx="5512490" cy="4967287"/>
          </a:xfrm>
        </p:spPr>
        <p:txBody>
          <a:bodyPr>
            <a:normAutofit/>
          </a:bodyPr>
          <a:lstStyle>
            <a:lvl1pPr marL="0" indent="0" algn="ctr">
              <a:buNone/>
              <a:defRPr sz="2000"/>
            </a:lvl1pPr>
          </a:lstStyle>
          <a:p>
            <a:r>
              <a:rPr lang="en-US" smtClean="0"/>
              <a:t>Click icon to add chart</a:t>
            </a:r>
            <a:endParaRPr lang="en-US" dirty="0"/>
          </a:p>
        </p:txBody>
      </p:sp>
      <p:cxnSp>
        <p:nvCxnSpPr>
          <p:cNvPr id="6" name="Straight Connector 5">
            <a:extLst>
              <a:ext uri="{FF2B5EF4-FFF2-40B4-BE49-F238E27FC236}">
                <a16:creationId xmlns:a16="http://schemas.microsoft.com/office/drawing/2014/main" id="{5E63221D-DF23-4F80-AB42-A74C1B1CB425}"/>
              </a:ext>
            </a:extLst>
          </p:cNvPr>
          <p:cNvCxnSpPr/>
          <p:nvPr userDrawn="1"/>
        </p:nvCxnSpPr>
        <p:spPr>
          <a:xfrm>
            <a:off x="6125817" y="1233488"/>
            <a:ext cx="0" cy="4967287"/>
          </a:xfrm>
          <a:prstGeom prst="line">
            <a:avLst/>
          </a:prstGeom>
          <a:ln>
            <a:solidFill>
              <a:schemeClr val="accent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023990150"/>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preserve="1" userDrawn="1">
  <p:cSld name="16_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DB3C88-F13B-4B5F-920D-B4EFFAA592E5}"/>
              </a:ext>
            </a:extLst>
          </p:cNvPr>
          <p:cNvSpPr>
            <a:spLocks noGrp="1"/>
          </p:cNvSpPr>
          <p:nvPr>
            <p:ph type="title"/>
          </p:nvPr>
        </p:nvSpPr>
        <p:spPr>
          <a:xfrm>
            <a:off x="371475" y="260351"/>
            <a:ext cx="11520488" cy="758824"/>
          </a:xfrm>
        </p:spPr>
        <p:txBody>
          <a:bodyPr/>
          <a:lstStyle/>
          <a:p>
            <a:r>
              <a:rPr lang="en-US" smtClean="0"/>
              <a:t>Click to edit Master title style</a:t>
            </a:r>
            <a:endParaRPr lang="en-US" dirty="0"/>
          </a:p>
        </p:txBody>
      </p:sp>
      <p:sp>
        <p:nvSpPr>
          <p:cNvPr id="17" name="Slide Number Placeholder 4">
            <a:extLst>
              <a:ext uri="{FF2B5EF4-FFF2-40B4-BE49-F238E27FC236}">
                <a16:creationId xmlns:a16="http://schemas.microsoft.com/office/drawing/2014/main" id="{76336E3A-55EE-4423-B1AA-7489CA988813}"/>
              </a:ext>
            </a:extLst>
          </p:cNvPr>
          <p:cNvSpPr>
            <a:spLocks noGrp="1"/>
          </p:cNvSpPr>
          <p:nvPr>
            <p:ph type="sldNum" sz="quarter" idx="12"/>
          </p:nvPr>
        </p:nvSpPr>
        <p:spPr>
          <a:xfrm>
            <a:off x="11518900" y="6581978"/>
            <a:ext cx="373062" cy="206104"/>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cxnSp>
        <p:nvCxnSpPr>
          <p:cNvPr id="24" name="Straight Connector 23">
            <a:extLst>
              <a:ext uri="{FF2B5EF4-FFF2-40B4-BE49-F238E27FC236}">
                <a16:creationId xmlns:a16="http://schemas.microsoft.com/office/drawing/2014/main" id="{0C61EA57-B8EA-4589-A9DD-E25F300D5AFD}"/>
              </a:ext>
            </a:extLst>
          </p:cNvPr>
          <p:cNvCxnSpPr/>
          <p:nvPr userDrawn="1"/>
        </p:nvCxnSpPr>
        <p:spPr>
          <a:xfrm>
            <a:off x="4790661" y="6917634"/>
            <a:ext cx="1918252"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sp>
        <p:nvSpPr>
          <p:cNvPr id="4" name="Chart Placeholder 3">
            <a:extLst>
              <a:ext uri="{FF2B5EF4-FFF2-40B4-BE49-F238E27FC236}">
                <a16:creationId xmlns:a16="http://schemas.microsoft.com/office/drawing/2014/main" id="{56084AEC-DB39-4367-A213-BB2FE4AD38BE}"/>
              </a:ext>
            </a:extLst>
          </p:cNvPr>
          <p:cNvSpPr>
            <a:spLocks noGrp="1"/>
          </p:cNvSpPr>
          <p:nvPr>
            <p:ph type="chart" sz="quarter" idx="13"/>
          </p:nvPr>
        </p:nvSpPr>
        <p:spPr>
          <a:xfrm>
            <a:off x="510622" y="1362696"/>
            <a:ext cx="5552246" cy="2294899"/>
          </a:xfrm>
        </p:spPr>
        <p:txBody>
          <a:bodyPr>
            <a:normAutofit/>
          </a:bodyPr>
          <a:lstStyle>
            <a:lvl1pPr marL="0" indent="0" algn="ctr">
              <a:buNone/>
              <a:defRPr sz="2000"/>
            </a:lvl1pPr>
          </a:lstStyle>
          <a:p>
            <a:r>
              <a:rPr lang="en-US" smtClean="0"/>
              <a:t>Click icon to add chart</a:t>
            </a:r>
            <a:endParaRPr lang="en-US" dirty="0"/>
          </a:p>
        </p:txBody>
      </p:sp>
      <p:sp>
        <p:nvSpPr>
          <p:cNvPr id="9" name="Chart Placeholder 3">
            <a:extLst>
              <a:ext uri="{FF2B5EF4-FFF2-40B4-BE49-F238E27FC236}">
                <a16:creationId xmlns:a16="http://schemas.microsoft.com/office/drawing/2014/main" id="{3CC4F2FB-E360-40E2-BDA5-455EB243C216}"/>
              </a:ext>
            </a:extLst>
          </p:cNvPr>
          <p:cNvSpPr>
            <a:spLocks noGrp="1"/>
          </p:cNvSpPr>
          <p:nvPr>
            <p:ph type="chart" sz="quarter" idx="14"/>
          </p:nvPr>
        </p:nvSpPr>
        <p:spPr>
          <a:xfrm>
            <a:off x="500682" y="3781218"/>
            <a:ext cx="5552246" cy="2294899"/>
          </a:xfrm>
        </p:spPr>
        <p:txBody>
          <a:bodyPr>
            <a:normAutofit/>
          </a:bodyPr>
          <a:lstStyle>
            <a:lvl1pPr marL="0" indent="0" algn="ctr">
              <a:buNone/>
              <a:defRPr sz="2000"/>
            </a:lvl1pPr>
          </a:lstStyle>
          <a:p>
            <a:r>
              <a:rPr lang="en-US" smtClean="0"/>
              <a:t>Click icon to add chart</a:t>
            </a:r>
            <a:endParaRPr lang="en-US" dirty="0"/>
          </a:p>
        </p:txBody>
      </p:sp>
      <p:sp>
        <p:nvSpPr>
          <p:cNvPr id="10" name="Chart Placeholder 3">
            <a:extLst>
              <a:ext uri="{FF2B5EF4-FFF2-40B4-BE49-F238E27FC236}">
                <a16:creationId xmlns:a16="http://schemas.microsoft.com/office/drawing/2014/main" id="{6373EAFD-6648-4861-97FB-A3961B86C814}"/>
              </a:ext>
            </a:extLst>
          </p:cNvPr>
          <p:cNvSpPr>
            <a:spLocks noGrp="1"/>
          </p:cNvSpPr>
          <p:nvPr>
            <p:ph type="chart" sz="quarter" idx="15"/>
          </p:nvPr>
        </p:nvSpPr>
        <p:spPr>
          <a:xfrm>
            <a:off x="6208643" y="1367561"/>
            <a:ext cx="5552246" cy="2294899"/>
          </a:xfrm>
        </p:spPr>
        <p:txBody>
          <a:bodyPr>
            <a:normAutofit/>
          </a:bodyPr>
          <a:lstStyle>
            <a:lvl1pPr marL="0" indent="0" algn="ctr">
              <a:buNone/>
              <a:defRPr sz="2000"/>
            </a:lvl1pPr>
          </a:lstStyle>
          <a:p>
            <a:r>
              <a:rPr lang="en-US" smtClean="0"/>
              <a:t>Click icon to add chart</a:t>
            </a:r>
            <a:endParaRPr lang="en-US" dirty="0"/>
          </a:p>
        </p:txBody>
      </p:sp>
      <p:sp>
        <p:nvSpPr>
          <p:cNvPr id="11" name="Chart Placeholder 3">
            <a:extLst>
              <a:ext uri="{FF2B5EF4-FFF2-40B4-BE49-F238E27FC236}">
                <a16:creationId xmlns:a16="http://schemas.microsoft.com/office/drawing/2014/main" id="{CF0E102C-57E1-46ED-BE41-21C356F42BAD}"/>
              </a:ext>
            </a:extLst>
          </p:cNvPr>
          <p:cNvSpPr>
            <a:spLocks noGrp="1"/>
          </p:cNvSpPr>
          <p:nvPr>
            <p:ph type="chart" sz="quarter" idx="16"/>
          </p:nvPr>
        </p:nvSpPr>
        <p:spPr>
          <a:xfrm>
            <a:off x="6198703" y="3786083"/>
            <a:ext cx="5552246" cy="2294899"/>
          </a:xfrm>
        </p:spPr>
        <p:txBody>
          <a:bodyPr>
            <a:normAutofit/>
          </a:bodyPr>
          <a:lstStyle>
            <a:lvl1pPr marL="0" indent="0" algn="ctr">
              <a:buNone/>
              <a:defRPr sz="2000"/>
            </a:lvl1pPr>
          </a:lstStyle>
          <a:p>
            <a:r>
              <a:rPr lang="en-US" smtClean="0"/>
              <a:t>Click icon to add chart</a:t>
            </a:r>
            <a:endParaRPr lang="en-US" dirty="0"/>
          </a:p>
        </p:txBody>
      </p:sp>
    </p:spTree>
    <p:extLst>
      <p:ext uri="{BB962C8B-B14F-4D97-AF65-F5344CB8AC3E}">
        <p14:creationId xmlns:p14="http://schemas.microsoft.com/office/powerpoint/2010/main" val="715957710"/>
      </p:ext>
    </p:extLst>
  </p:cSld>
  <p:clrMapOvr>
    <a:masterClrMapping/>
  </p:clrMapOvr>
</p:sldLayout>
</file>

<file path=ppt/slideLayouts/slideLayout115.xml><?xml version="1.0" encoding="utf-8"?>
<p:sldLayout xmlns:a="http://schemas.openxmlformats.org/drawingml/2006/main" xmlns:r="http://schemas.openxmlformats.org/officeDocument/2006/relationships" xmlns:p="http://schemas.openxmlformats.org/presentationml/2006/main" preserve="1" userDrawn="1">
  <p:cSld name="5_Title Slide">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76607FB0-0FB2-41FD-B334-74C7B05B8CEE}"/>
              </a:ext>
            </a:extLst>
          </p:cNvPr>
          <p:cNvSpPr/>
          <p:nvPr userDrawn="1"/>
        </p:nvSpPr>
        <p:spPr>
          <a:xfrm>
            <a:off x="0" y="0"/>
            <a:ext cx="1219200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9" name="Picture Placeholder 8">
            <a:extLst>
              <a:ext uri="{FF2B5EF4-FFF2-40B4-BE49-F238E27FC236}">
                <a16:creationId xmlns:a16="http://schemas.microsoft.com/office/drawing/2014/main" id="{2D02598E-521E-41CD-B068-134834CFF4FF}"/>
              </a:ext>
            </a:extLst>
          </p:cNvPr>
          <p:cNvSpPr>
            <a:spLocks noGrp="1"/>
          </p:cNvSpPr>
          <p:nvPr>
            <p:ph type="pic" sz="quarter" idx="10"/>
          </p:nvPr>
        </p:nvSpPr>
        <p:spPr>
          <a:xfrm>
            <a:off x="0" y="0"/>
            <a:ext cx="12192000" cy="6857999"/>
          </a:xfrm>
          <a:solidFill>
            <a:schemeClr val="bg1">
              <a:lumMod val="95000"/>
            </a:schemeClr>
          </a:solidFill>
        </p:spPr>
        <p:txBody>
          <a:bodyPr>
            <a:normAutofit/>
          </a:bodyPr>
          <a:lstStyle>
            <a:lvl1pPr marL="0" indent="0" algn="ctr">
              <a:buNone/>
              <a:defRPr sz="1800"/>
            </a:lvl1pPr>
          </a:lstStyle>
          <a:p>
            <a:r>
              <a:rPr lang="en-US" smtClean="0"/>
              <a:t>Click icon to add picture</a:t>
            </a:r>
            <a:endParaRPr lang="en-US" dirty="0"/>
          </a:p>
        </p:txBody>
      </p:sp>
      <p:sp>
        <p:nvSpPr>
          <p:cNvPr id="2" name="Title 1">
            <a:extLst>
              <a:ext uri="{FF2B5EF4-FFF2-40B4-BE49-F238E27FC236}">
                <a16:creationId xmlns:a16="http://schemas.microsoft.com/office/drawing/2014/main" id="{4E8B51C6-9166-4F67-995A-396809E6533C}"/>
              </a:ext>
            </a:extLst>
          </p:cNvPr>
          <p:cNvSpPr>
            <a:spLocks noGrp="1"/>
          </p:cNvSpPr>
          <p:nvPr>
            <p:ph type="ctrTitle" hasCustomPrompt="1"/>
          </p:nvPr>
        </p:nvSpPr>
        <p:spPr>
          <a:xfrm>
            <a:off x="1727201" y="2337595"/>
            <a:ext cx="8737600" cy="2182811"/>
          </a:xfrm>
        </p:spPr>
        <p:txBody>
          <a:bodyPr anchor="ctr">
            <a:normAutofit/>
          </a:bodyPr>
          <a:lstStyle>
            <a:lvl1pPr algn="ctr">
              <a:defRPr sz="11500">
                <a:solidFill>
                  <a:schemeClr val="tx1"/>
                </a:solidFill>
              </a:defRPr>
            </a:lvl1pPr>
          </a:lstStyle>
          <a:p>
            <a:r>
              <a:rPr lang="en-US" dirty="0"/>
              <a:t>Thank You</a:t>
            </a:r>
          </a:p>
        </p:txBody>
      </p:sp>
    </p:spTree>
    <p:extLst>
      <p:ext uri="{BB962C8B-B14F-4D97-AF65-F5344CB8AC3E}">
        <p14:creationId xmlns:p14="http://schemas.microsoft.com/office/powerpoint/2010/main" val="2687056763"/>
      </p:ext>
    </p:extLst>
  </p:cSld>
  <p:clrMapOvr>
    <a:masterClrMapping/>
  </p:clrMapOvr>
</p:sldLayout>
</file>

<file path=ppt/slideLayouts/slideLayout1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79C3DD3-9184-4434-93FC-DDB3E5B5328C}"/>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a:extLst>
              <a:ext uri="{FF2B5EF4-FFF2-40B4-BE49-F238E27FC236}">
                <a16:creationId xmlns:a16="http://schemas.microsoft.com/office/drawing/2014/main" id="{A4302458-F7EC-4A75-A897-E73CF8028E73}"/>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a:extLst>
              <a:ext uri="{FF2B5EF4-FFF2-40B4-BE49-F238E27FC236}">
                <a16:creationId xmlns:a16="http://schemas.microsoft.com/office/drawing/2014/main" id="{AFD31584-D229-4F6C-BA8E-36782FDA8DA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7" name="Slide Number Placeholder 6">
            <a:extLst>
              <a:ext uri="{FF2B5EF4-FFF2-40B4-BE49-F238E27FC236}">
                <a16:creationId xmlns:a16="http://schemas.microsoft.com/office/drawing/2014/main" id="{382B7AE8-665C-4FF6-B292-B525984D93C4}"/>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3035376846"/>
      </p:ext>
    </p:extLst>
  </p:cSld>
  <p:clrMapOvr>
    <a:masterClrMapping/>
  </p:clrMapOvr>
</p:sldLayout>
</file>

<file path=ppt/slideLayouts/slideLayout1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E2ACFC-0D65-4857-AAEE-904747F38A57}"/>
              </a:ext>
            </a:extLst>
          </p:cNvPr>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a:extLst>
              <a:ext uri="{FF2B5EF4-FFF2-40B4-BE49-F238E27FC236}">
                <a16:creationId xmlns:a16="http://schemas.microsoft.com/office/drawing/2014/main" id="{8A594C5E-E06C-488C-AC82-331C53B94F1C}"/>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a:extLst>
              <a:ext uri="{FF2B5EF4-FFF2-40B4-BE49-F238E27FC236}">
                <a16:creationId xmlns:a16="http://schemas.microsoft.com/office/drawing/2014/main" id="{74EC8C27-FA57-408C-8D6B-844D81BC831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7" name="Slide Number Placeholder 6">
            <a:extLst>
              <a:ext uri="{FF2B5EF4-FFF2-40B4-BE49-F238E27FC236}">
                <a16:creationId xmlns:a16="http://schemas.microsoft.com/office/drawing/2014/main" id="{E468A18F-96D4-4F1F-BF6B-EDFACBF8D67C}"/>
              </a:ext>
            </a:extLst>
          </p:cNvPr>
          <p:cNvSpPr>
            <a:spLocks noGrp="1"/>
          </p:cNvSpPr>
          <p:nvPr>
            <p:ph type="sldNum" sz="quarter" idx="12"/>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43017142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slideLayout" Target="../slideLayouts/slideLayout22.xml"/><Relationship Id="rId3" Type="http://schemas.openxmlformats.org/officeDocument/2006/relationships/slideLayout" Target="../slideLayouts/slideLayout12.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2" Type="http://schemas.openxmlformats.org/officeDocument/2006/relationships/slideLayout" Target="../slideLayouts/slideLayout11.xml"/><Relationship Id="rId16" Type="http://schemas.openxmlformats.org/officeDocument/2006/relationships/image" Target="../media/image1.jpeg"/><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5" Type="http://schemas.openxmlformats.org/officeDocument/2006/relationships/slideLayout" Target="../slideLayouts/slideLayout14.xml"/><Relationship Id="rId15" Type="http://schemas.openxmlformats.org/officeDocument/2006/relationships/theme" Target="../theme/theme2.xml"/><Relationship Id="rId10" Type="http://schemas.openxmlformats.org/officeDocument/2006/relationships/slideLayout" Target="../slideLayouts/slideLayout19.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slideLayout" Target="../slideLayouts/slideLayout23.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1.xml"/><Relationship Id="rId3" Type="http://schemas.openxmlformats.org/officeDocument/2006/relationships/slideLayout" Target="../slideLayouts/slideLayout26.xml"/><Relationship Id="rId7" Type="http://schemas.openxmlformats.org/officeDocument/2006/relationships/slideLayout" Target="../slideLayouts/slideLayout30.xml"/><Relationship Id="rId12" Type="http://schemas.openxmlformats.org/officeDocument/2006/relationships/theme" Target="../theme/theme3.xml"/><Relationship Id="rId2" Type="http://schemas.openxmlformats.org/officeDocument/2006/relationships/slideLayout" Target="../slideLayouts/slideLayout25.xml"/><Relationship Id="rId1" Type="http://schemas.openxmlformats.org/officeDocument/2006/relationships/slideLayout" Target="../slideLayouts/slideLayout24.xml"/><Relationship Id="rId6" Type="http://schemas.openxmlformats.org/officeDocument/2006/relationships/slideLayout" Target="../slideLayouts/slideLayout29.xml"/><Relationship Id="rId11" Type="http://schemas.openxmlformats.org/officeDocument/2006/relationships/slideLayout" Target="../slideLayouts/slideLayout34.xml"/><Relationship Id="rId5" Type="http://schemas.openxmlformats.org/officeDocument/2006/relationships/slideLayout" Target="../slideLayouts/slideLayout28.xml"/><Relationship Id="rId10" Type="http://schemas.openxmlformats.org/officeDocument/2006/relationships/slideLayout" Target="../slideLayouts/slideLayout33.xml"/><Relationship Id="rId4" Type="http://schemas.openxmlformats.org/officeDocument/2006/relationships/slideLayout" Target="../slideLayouts/slideLayout27.xml"/><Relationship Id="rId9" Type="http://schemas.openxmlformats.org/officeDocument/2006/relationships/slideLayout" Target="../slideLayouts/slideLayout32.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2.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theme" Target="../theme/theme4.xml"/><Relationship Id="rId2" Type="http://schemas.openxmlformats.org/officeDocument/2006/relationships/slideLayout" Target="../slideLayouts/slideLayout36.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s>
</file>

<file path=ppt/slideMasters/_rels/slideMaster5.xml.rels><?xml version="1.0" encoding="UTF-8" standalone="yes"?>
<Relationships xmlns="http://schemas.openxmlformats.org/package/2006/relationships"><Relationship Id="rId3" Type="http://schemas.openxmlformats.org/officeDocument/2006/relationships/slideLayout" Target="../slideLayouts/slideLayout48.xml"/><Relationship Id="rId2" Type="http://schemas.openxmlformats.org/officeDocument/2006/relationships/slideLayout" Target="../slideLayouts/slideLayout47.xml"/><Relationship Id="rId1" Type="http://schemas.openxmlformats.org/officeDocument/2006/relationships/slideLayout" Target="../slideLayouts/slideLayout46.xml"/><Relationship Id="rId4" Type="http://schemas.openxmlformats.org/officeDocument/2006/relationships/theme" Target="../theme/theme5.xml"/></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56.xml"/><Relationship Id="rId13" Type="http://schemas.openxmlformats.org/officeDocument/2006/relationships/slideLayout" Target="../slideLayouts/slideLayout61.xml"/><Relationship Id="rId18" Type="http://schemas.openxmlformats.org/officeDocument/2006/relationships/theme" Target="../theme/theme6.xml"/><Relationship Id="rId3" Type="http://schemas.openxmlformats.org/officeDocument/2006/relationships/slideLayout" Target="../slideLayouts/slideLayout51.xml"/><Relationship Id="rId7" Type="http://schemas.openxmlformats.org/officeDocument/2006/relationships/slideLayout" Target="../slideLayouts/slideLayout55.xml"/><Relationship Id="rId12" Type="http://schemas.openxmlformats.org/officeDocument/2006/relationships/slideLayout" Target="../slideLayouts/slideLayout60.xml"/><Relationship Id="rId17" Type="http://schemas.openxmlformats.org/officeDocument/2006/relationships/slideLayout" Target="../slideLayouts/slideLayout65.xml"/><Relationship Id="rId2" Type="http://schemas.openxmlformats.org/officeDocument/2006/relationships/slideLayout" Target="../slideLayouts/slideLayout50.xml"/><Relationship Id="rId16" Type="http://schemas.openxmlformats.org/officeDocument/2006/relationships/slideLayout" Target="../slideLayouts/slideLayout64.xml"/><Relationship Id="rId1" Type="http://schemas.openxmlformats.org/officeDocument/2006/relationships/slideLayout" Target="../slideLayouts/slideLayout49.xml"/><Relationship Id="rId6" Type="http://schemas.openxmlformats.org/officeDocument/2006/relationships/slideLayout" Target="../slideLayouts/slideLayout54.xml"/><Relationship Id="rId11" Type="http://schemas.openxmlformats.org/officeDocument/2006/relationships/slideLayout" Target="../slideLayouts/slideLayout59.xml"/><Relationship Id="rId5" Type="http://schemas.openxmlformats.org/officeDocument/2006/relationships/slideLayout" Target="../slideLayouts/slideLayout53.xml"/><Relationship Id="rId15" Type="http://schemas.openxmlformats.org/officeDocument/2006/relationships/slideLayout" Target="../slideLayouts/slideLayout63.xml"/><Relationship Id="rId10" Type="http://schemas.openxmlformats.org/officeDocument/2006/relationships/slideLayout" Target="../slideLayouts/slideLayout58.xml"/><Relationship Id="rId4" Type="http://schemas.openxmlformats.org/officeDocument/2006/relationships/slideLayout" Target="../slideLayouts/slideLayout52.xml"/><Relationship Id="rId9" Type="http://schemas.openxmlformats.org/officeDocument/2006/relationships/slideLayout" Target="../slideLayouts/slideLayout57.xml"/><Relationship Id="rId14" Type="http://schemas.openxmlformats.org/officeDocument/2006/relationships/slideLayout" Target="../slideLayouts/slideLayout62.xml"/></Relationships>
</file>

<file path=ppt/slideMasters/_rels/slideMaster7.xml.rels><?xml version="1.0" encoding="UTF-8" standalone="yes"?>
<Relationships xmlns="http://schemas.openxmlformats.org/package/2006/relationships"><Relationship Id="rId13" Type="http://schemas.openxmlformats.org/officeDocument/2006/relationships/slideLayout" Target="../slideLayouts/slideLayout78.xml"/><Relationship Id="rId18" Type="http://schemas.openxmlformats.org/officeDocument/2006/relationships/slideLayout" Target="../slideLayouts/slideLayout83.xml"/><Relationship Id="rId26" Type="http://schemas.openxmlformats.org/officeDocument/2006/relationships/slideLayout" Target="../slideLayouts/slideLayout91.xml"/><Relationship Id="rId39" Type="http://schemas.openxmlformats.org/officeDocument/2006/relationships/slideLayout" Target="../slideLayouts/slideLayout104.xml"/><Relationship Id="rId3" Type="http://schemas.openxmlformats.org/officeDocument/2006/relationships/slideLayout" Target="../slideLayouts/slideLayout68.xml"/><Relationship Id="rId21" Type="http://schemas.openxmlformats.org/officeDocument/2006/relationships/slideLayout" Target="../slideLayouts/slideLayout86.xml"/><Relationship Id="rId34" Type="http://schemas.openxmlformats.org/officeDocument/2006/relationships/slideLayout" Target="../slideLayouts/slideLayout99.xml"/><Relationship Id="rId42" Type="http://schemas.openxmlformats.org/officeDocument/2006/relationships/slideLayout" Target="../slideLayouts/slideLayout107.xml"/><Relationship Id="rId47" Type="http://schemas.openxmlformats.org/officeDocument/2006/relationships/slideLayout" Target="../slideLayouts/slideLayout112.xml"/><Relationship Id="rId50" Type="http://schemas.openxmlformats.org/officeDocument/2006/relationships/slideLayout" Target="../slideLayouts/slideLayout115.xml"/><Relationship Id="rId7" Type="http://schemas.openxmlformats.org/officeDocument/2006/relationships/slideLayout" Target="../slideLayouts/slideLayout72.xml"/><Relationship Id="rId12" Type="http://schemas.openxmlformats.org/officeDocument/2006/relationships/slideLayout" Target="../slideLayouts/slideLayout77.xml"/><Relationship Id="rId17" Type="http://schemas.openxmlformats.org/officeDocument/2006/relationships/slideLayout" Target="../slideLayouts/slideLayout82.xml"/><Relationship Id="rId25" Type="http://schemas.openxmlformats.org/officeDocument/2006/relationships/slideLayout" Target="../slideLayouts/slideLayout90.xml"/><Relationship Id="rId33" Type="http://schemas.openxmlformats.org/officeDocument/2006/relationships/slideLayout" Target="../slideLayouts/slideLayout98.xml"/><Relationship Id="rId38" Type="http://schemas.openxmlformats.org/officeDocument/2006/relationships/slideLayout" Target="../slideLayouts/slideLayout103.xml"/><Relationship Id="rId46" Type="http://schemas.openxmlformats.org/officeDocument/2006/relationships/slideLayout" Target="../slideLayouts/slideLayout111.xml"/><Relationship Id="rId2" Type="http://schemas.openxmlformats.org/officeDocument/2006/relationships/slideLayout" Target="../slideLayouts/slideLayout67.xml"/><Relationship Id="rId16" Type="http://schemas.openxmlformats.org/officeDocument/2006/relationships/slideLayout" Target="../slideLayouts/slideLayout81.xml"/><Relationship Id="rId20" Type="http://schemas.openxmlformats.org/officeDocument/2006/relationships/slideLayout" Target="../slideLayouts/slideLayout85.xml"/><Relationship Id="rId29" Type="http://schemas.openxmlformats.org/officeDocument/2006/relationships/slideLayout" Target="../slideLayouts/slideLayout94.xml"/><Relationship Id="rId41" Type="http://schemas.openxmlformats.org/officeDocument/2006/relationships/slideLayout" Target="../slideLayouts/slideLayout106.xml"/><Relationship Id="rId1" Type="http://schemas.openxmlformats.org/officeDocument/2006/relationships/slideLayout" Target="../slideLayouts/slideLayout66.xml"/><Relationship Id="rId6" Type="http://schemas.openxmlformats.org/officeDocument/2006/relationships/slideLayout" Target="../slideLayouts/slideLayout71.xml"/><Relationship Id="rId11" Type="http://schemas.openxmlformats.org/officeDocument/2006/relationships/slideLayout" Target="../slideLayouts/slideLayout76.xml"/><Relationship Id="rId24" Type="http://schemas.openxmlformats.org/officeDocument/2006/relationships/slideLayout" Target="../slideLayouts/slideLayout89.xml"/><Relationship Id="rId32" Type="http://schemas.openxmlformats.org/officeDocument/2006/relationships/slideLayout" Target="../slideLayouts/slideLayout97.xml"/><Relationship Id="rId37" Type="http://schemas.openxmlformats.org/officeDocument/2006/relationships/slideLayout" Target="../slideLayouts/slideLayout102.xml"/><Relationship Id="rId40" Type="http://schemas.openxmlformats.org/officeDocument/2006/relationships/slideLayout" Target="../slideLayouts/slideLayout105.xml"/><Relationship Id="rId45" Type="http://schemas.openxmlformats.org/officeDocument/2006/relationships/slideLayout" Target="../slideLayouts/slideLayout110.xml"/><Relationship Id="rId53" Type="http://schemas.openxmlformats.org/officeDocument/2006/relationships/theme" Target="../theme/theme7.xml"/><Relationship Id="rId5" Type="http://schemas.openxmlformats.org/officeDocument/2006/relationships/slideLayout" Target="../slideLayouts/slideLayout70.xml"/><Relationship Id="rId15" Type="http://schemas.openxmlformats.org/officeDocument/2006/relationships/slideLayout" Target="../slideLayouts/slideLayout80.xml"/><Relationship Id="rId23" Type="http://schemas.openxmlformats.org/officeDocument/2006/relationships/slideLayout" Target="../slideLayouts/slideLayout88.xml"/><Relationship Id="rId28" Type="http://schemas.openxmlformats.org/officeDocument/2006/relationships/slideLayout" Target="../slideLayouts/slideLayout93.xml"/><Relationship Id="rId36" Type="http://schemas.openxmlformats.org/officeDocument/2006/relationships/slideLayout" Target="../slideLayouts/slideLayout101.xml"/><Relationship Id="rId49" Type="http://schemas.openxmlformats.org/officeDocument/2006/relationships/slideLayout" Target="../slideLayouts/slideLayout114.xml"/><Relationship Id="rId10" Type="http://schemas.openxmlformats.org/officeDocument/2006/relationships/slideLayout" Target="../slideLayouts/slideLayout75.xml"/><Relationship Id="rId19" Type="http://schemas.openxmlformats.org/officeDocument/2006/relationships/slideLayout" Target="../slideLayouts/slideLayout84.xml"/><Relationship Id="rId31" Type="http://schemas.openxmlformats.org/officeDocument/2006/relationships/slideLayout" Target="../slideLayouts/slideLayout96.xml"/><Relationship Id="rId44" Type="http://schemas.openxmlformats.org/officeDocument/2006/relationships/slideLayout" Target="../slideLayouts/slideLayout109.xml"/><Relationship Id="rId52" Type="http://schemas.openxmlformats.org/officeDocument/2006/relationships/slideLayout" Target="../slideLayouts/slideLayout117.xml"/><Relationship Id="rId4" Type="http://schemas.openxmlformats.org/officeDocument/2006/relationships/slideLayout" Target="../slideLayouts/slideLayout69.xml"/><Relationship Id="rId9" Type="http://schemas.openxmlformats.org/officeDocument/2006/relationships/slideLayout" Target="../slideLayouts/slideLayout74.xml"/><Relationship Id="rId14" Type="http://schemas.openxmlformats.org/officeDocument/2006/relationships/slideLayout" Target="../slideLayouts/slideLayout79.xml"/><Relationship Id="rId22" Type="http://schemas.openxmlformats.org/officeDocument/2006/relationships/slideLayout" Target="../slideLayouts/slideLayout87.xml"/><Relationship Id="rId27" Type="http://schemas.openxmlformats.org/officeDocument/2006/relationships/slideLayout" Target="../slideLayouts/slideLayout92.xml"/><Relationship Id="rId30" Type="http://schemas.openxmlformats.org/officeDocument/2006/relationships/slideLayout" Target="../slideLayouts/slideLayout95.xml"/><Relationship Id="rId35" Type="http://schemas.openxmlformats.org/officeDocument/2006/relationships/slideLayout" Target="../slideLayouts/slideLayout100.xml"/><Relationship Id="rId43" Type="http://schemas.openxmlformats.org/officeDocument/2006/relationships/slideLayout" Target="../slideLayouts/slideLayout108.xml"/><Relationship Id="rId48" Type="http://schemas.openxmlformats.org/officeDocument/2006/relationships/slideLayout" Target="../slideLayouts/slideLayout113.xml"/><Relationship Id="rId8" Type="http://schemas.openxmlformats.org/officeDocument/2006/relationships/slideLayout" Target="../slideLayouts/slideLayout73.xml"/><Relationship Id="rId51" Type="http://schemas.openxmlformats.org/officeDocument/2006/relationships/slideLayout" Target="../slideLayouts/slideLayout116.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645B175-C851-453B-B2A0-9A5CFCADC07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a:extLst>
              <a:ext uri="{FF2B5EF4-FFF2-40B4-BE49-F238E27FC236}">
                <a16:creationId xmlns:a16="http://schemas.microsoft.com/office/drawing/2014/main" id="{2E65F4A2-0E4F-4E49-A0BF-BEEC7220330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a:extLst>
              <a:ext uri="{FF2B5EF4-FFF2-40B4-BE49-F238E27FC236}">
                <a16:creationId xmlns:a16="http://schemas.microsoft.com/office/drawing/2014/main" id="{9328AA27-3F13-4BFD-B949-21CF3191088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33F5E9-5DAC-4C4A-9DF5-C2B87276BCC8}" type="datetimeFigureOut">
              <a:rPr lang="en-US" smtClean="0"/>
              <a:t>19/6/2020</a:t>
            </a:fld>
            <a:endParaRPr lang="en-US" dirty="0"/>
          </a:p>
        </p:txBody>
      </p:sp>
      <p:sp>
        <p:nvSpPr>
          <p:cNvPr id="5" name="Footer Placeholder 4">
            <a:extLst>
              <a:ext uri="{FF2B5EF4-FFF2-40B4-BE49-F238E27FC236}">
                <a16:creationId xmlns:a16="http://schemas.microsoft.com/office/drawing/2014/main" id="{EEEE99A2-0FED-42D4-9FBD-08CC1C3F81B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a:extLst>
              <a:ext uri="{FF2B5EF4-FFF2-40B4-BE49-F238E27FC236}">
                <a16:creationId xmlns:a16="http://schemas.microsoft.com/office/drawing/2014/main" id="{DF2468D4-5440-4CE2-BAB3-61D83F628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EC5C30-0B3A-4B13-ADDD-7C63C8AA921B}" type="slidenum">
              <a:rPr lang="en-US" smtClean="0"/>
              <a:t>‹#›</a:t>
            </a:fld>
            <a:endParaRPr lang="en-US" dirty="0"/>
          </a:p>
        </p:txBody>
      </p:sp>
    </p:spTree>
    <p:extLst>
      <p:ext uri="{BB962C8B-B14F-4D97-AF65-F5344CB8AC3E}">
        <p14:creationId xmlns:p14="http://schemas.microsoft.com/office/powerpoint/2010/main" val="412203945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7" name="Picture 6"/>
          <p:cNvPicPr>
            <a:picLocks noChangeAspect="1"/>
          </p:cNvPicPr>
          <p:nvPr userDrawn="1"/>
        </p:nvPicPr>
        <p:blipFill>
          <a:blip r:embed="rId16" cstate="email">
            <a:extLst>
              <a:ext uri="{28A0092B-C50C-407E-A947-70E740481C1C}">
                <a14:useLocalDpi xmlns:a14="http://schemas.microsoft.com/office/drawing/2010/main"/>
              </a:ext>
            </a:extLst>
          </a:blip>
          <a:stretch>
            <a:fillRect/>
          </a:stretch>
        </p:blipFill>
        <p:spPr>
          <a:xfrm>
            <a:off x="0" y="0"/>
            <a:ext cx="12188952" cy="455411"/>
          </a:xfrm>
          <a:prstGeom prst="rect">
            <a:avLst/>
          </a:prstGeom>
        </p:spPr>
      </p:pic>
      <p:sp>
        <p:nvSpPr>
          <p:cNvPr id="10" name="Rectangle 9"/>
          <p:cNvSpPr/>
          <p:nvPr userDrawn="1"/>
        </p:nvSpPr>
        <p:spPr bwMode="ltGray">
          <a:xfrm>
            <a:off x="0" y="457200"/>
            <a:ext cx="12188825" cy="54864"/>
          </a:xfrm>
          <a:prstGeom prst="rect">
            <a:avLst/>
          </a:prstGeom>
          <a:solidFill>
            <a:schemeClr val="bg1"/>
          </a:solidFill>
          <a:ln w="152400">
            <a:noFill/>
            <a:miter lim="800000"/>
          </a:ln>
          <a:scene3d>
            <a:camera prst="orthographicFront"/>
            <a:lightRig rig="threePt" dir="t"/>
          </a:scene3d>
          <a:sp3d contourW="12700">
            <a:contourClr>
              <a:schemeClr val="bg2">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2" name="Title Placeholder 1"/>
          <p:cNvSpPr>
            <a:spLocks noGrp="1"/>
          </p:cNvSpPr>
          <p:nvPr>
            <p:ph type="title"/>
          </p:nvPr>
        </p:nvSpPr>
        <p:spPr>
          <a:xfrm>
            <a:off x="1066800" y="562302"/>
            <a:ext cx="10058400" cy="1097280"/>
          </a:xfrm>
          <a:prstGeom prst="rect">
            <a:avLst/>
          </a:prstGeom>
        </p:spPr>
        <p:txBody>
          <a:bodyPr vert="horz" lIns="91440" tIns="45720" rIns="91440" bIns="45720" rtlCol="0" anchor="b">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066800" y="2057400"/>
            <a:ext cx="10058400" cy="4343400"/>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Footer Placeholder 4"/>
          <p:cNvSpPr>
            <a:spLocks noGrp="1"/>
          </p:cNvSpPr>
          <p:nvPr>
            <p:ph type="ftr" sz="quarter" idx="3"/>
          </p:nvPr>
        </p:nvSpPr>
        <p:spPr>
          <a:xfrm>
            <a:off x="1066800" y="6519333"/>
            <a:ext cx="7086600" cy="202142"/>
          </a:xfrm>
          <a:prstGeom prst="rect">
            <a:avLst/>
          </a:prstGeom>
        </p:spPr>
        <p:txBody>
          <a:bodyPr vert="horz" lIns="91440" tIns="45720" rIns="91440" bIns="45720" rtlCol="0" anchor="ctr"/>
          <a:lstStyle>
            <a:lvl1pPr algn="l">
              <a:defRPr sz="1100">
                <a:solidFill>
                  <a:schemeClr val="tx1"/>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00" b="0" i="0" u="none" strike="noStrike" kern="1200" cap="none" spc="0" normalizeH="0" baseline="0" noProof="0" dirty="0">
                <a:ln>
                  <a:noFill/>
                </a:ln>
                <a:solidFill>
                  <a:prstClr val="black"/>
                </a:solidFill>
                <a:effectLst/>
                <a:uLnTx/>
                <a:uFillTx/>
                <a:latin typeface="Calibri"/>
                <a:ea typeface="+mn-ea"/>
                <a:cs typeface="+mn-cs"/>
              </a:rPr>
              <a:t>Add a footer</a:t>
            </a:r>
          </a:p>
        </p:txBody>
      </p:sp>
      <p:sp>
        <p:nvSpPr>
          <p:cNvPr id="4" name="Date Placeholder 3"/>
          <p:cNvSpPr>
            <a:spLocks noGrp="1"/>
          </p:cNvSpPr>
          <p:nvPr>
            <p:ph type="dt" sz="half" idx="2"/>
          </p:nvPr>
        </p:nvSpPr>
        <p:spPr>
          <a:xfrm>
            <a:off x="8382000" y="6519333"/>
            <a:ext cx="1600200" cy="202142"/>
          </a:xfrm>
          <a:prstGeom prst="rect">
            <a:avLst/>
          </a:prstGeom>
        </p:spPr>
        <p:txBody>
          <a:bodyPr vert="horz" lIns="91440" tIns="45720" rIns="91440" bIns="45720" rtlCol="0" anchor="ctr"/>
          <a:lstStyle>
            <a:lvl1pPr algn="r">
              <a:defRPr sz="1100">
                <a:solidFill>
                  <a:schemeClr val="tx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B1BD3024-A370-4736-A073-CFE51D74BDB4}" type="datetimeFigureOut">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
        <p:nvSpPr>
          <p:cNvPr id="6" name="Slide Number Placeholder 5"/>
          <p:cNvSpPr>
            <a:spLocks noGrp="1"/>
          </p:cNvSpPr>
          <p:nvPr>
            <p:ph type="sldNum" sz="quarter" idx="4"/>
          </p:nvPr>
        </p:nvSpPr>
        <p:spPr>
          <a:xfrm>
            <a:off x="10210800" y="6519333"/>
            <a:ext cx="914400" cy="202142"/>
          </a:xfrm>
          <a:prstGeom prst="rect">
            <a:avLst/>
          </a:prstGeom>
        </p:spPr>
        <p:txBody>
          <a:bodyPr vert="horz" lIns="91440" tIns="45720" rIns="91440" bIns="45720" rtlCol="0" anchor="ctr"/>
          <a:lstStyle>
            <a:lvl1pPr algn="r">
              <a:defRPr sz="1100">
                <a:solidFill>
                  <a:schemeClr val="tx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5E3DCFCC-8C7B-4574-91B2-C3342261C6C2}" type="slidenum">
              <a:rPr kumimoji="0" lang="en-US" sz="11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1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90930905"/>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6" r:id="rId8"/>
    <p:sldLayoutId id="2147483667" r:id="rId9"/>
    <p:sldLayoutId id="2147483668" r:id="rId10"/>
    <p:sldLayoutId id="2147483669" r:id="rId11"/>
    <p:sldLayoutId id="2147483670" r:id="rId12"/>
    <p:sldLayoutId id="2147483671" r:id="rId13"/>
    <p:sldLayoutId id="2147483672" r:id="rId14"/>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xStyles>
    <p:titleStyle>
      <a:lvl1pPr algn="l" defTabSz="914400" rtl="0" eaLnBrk="1" latinLnBrk="0" hangingPunct="1">
        <a:lnSpc>
          <a:spcPct val="90000"/>
        </a:lnSpc>
        <a:spcBef>
          <a:spcPct val="0"/>
        </a:spcBef>
        <a:buNone/>
        <a:defRPr sz="3600" kern="1200" cap="small" baseline="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800"/>
        </a:spcBef>
        <a:buClr>
          <a:schemeClr val="bg2"/>
        </a:buClr>
        <a:buSzPct val="90000"/>
        <a:buFont typeface="Wingdings" panose="05000000000000000000" pitchFamily="2" charset="2"/>
        <a:buChar char="§"/>
        <a:defRPr sz="2400" kern="1200">
          <a:solidFill>
            <a:schemeClr val="tx1"/>
          </a:solidFill>
          <a:latin typeface="+mn-lt"/>
          <a:ea typeface="+mn-ea"/>
          <a:cs typeface="+mn-cs"/>
        </a:defRPr>
      </a:lvl1pPr>
      <a:lvl2pPr marL="502920" indent="-228600" algn="l" defTabSz="914400" rtl="0" eaLnBrk="1" latinLnBrk="0" hangingPunct="1">
        <a:lnSpc>
          <a:spcPct val="90000"/>
        </a:lnSpc>
        <a:spcBef>
          <a:spcPts val="1200"/>
        </a:spcBef>
        <a:buClr>
          <a:schemeClr val="bg2"/>
        </a:buClr>
        <a:buSzPct val="90000"/>
        <a:buFont typeface="Wingdings" panose="05000000000000000000" pitchFamily="2" charset="2"/>
        <a:buChar char="§"/>
        <a:defRPr sz="2000" kern="1200">
          <a:solidFill>
            <a:schemeClr val="tx1"/>
          </a:solidFill>
          <a:latin typeface="+mn-lt"/>
          <a:ea typeface="+mn-ea"/>
          <a:cs typeface="+mn-cs"/>
        </a:defRPr>
      </a:lvl2pPr>
      <a:lvl3pPr marL="777240" indent="-228600" algn="l" defTabSz="914400" rtl="0" eaLnBrk="1" latinLnBrk="0" hangingPunct="1">
        <a:lnSpc>
          <a:spcPct val="90000"/>
        </a:lnSpc>
        <a:spcBef>
          <a:spcPts val="800"/>
        </a:spcBef>
        <a:buClr>
          <a:schemeClr val="bg2"/>
        </a:buClr>
        <a:buSzPct val="90000"/>
        <a:buFont typeface="Wingdings" panose="05000000000000000000" pitchFamily="2" charset="2"/>
        <a:buChar char="§"/>
        <a:defRPr sz="1800" kern="1200">
          <a:solidFill>
            <a:schemeClr val="tx1"/>
          </a:solidFill>
          <a:latin typeface="+mn-lt"/>
          <a:ea typeface="+mn-ea"/>
          <a:cs typeface="+mn-cs"/>
        </a:defRPr>
      </a:lvl3pPr>
      <a:lvl4pPr marL="1051560" indent="-182880" algn="l" defTabSz="914400" rtl="0" eaLnBrk="1" latinLnBrk="0" hangingPunct="1">
        <a:lnSpc>
          <a:spcPct val="90000"/>
        </a:lnSpc>
        <a:spcBef>
          <a:spcPts val="600"/>
        </a:spcBef>
        <a:buClr>
          <a:schemeClr val="bg2"/>
        </a:buClr>
        <a:buSzPct val="90000"/>
        <a:buFont typeface="Wingdings" panose="05000000000000000000" pitchFamily="2" charset="2"/>
        <a:buChar char="§"/>
        <a:defRPr sz="1600" kern="1200">
          <a:solidFill>
            <a:schemeClr val="tx1"/>
          </a:solidFill>
          <a:latin typeface="+mn-lt"/>
          <a:ea typeface="+mn-ea"/>
          <a:cs typeface="+mn-cs"/>
        </a:defRPr>
      </a:lvl4pPr>
      <a:lvl5pPr marL="1325880" indent="-182880" algn="l" defTabSz="914400" rtl="0" eaLnBrk="1" latinLnBrk="0" hangingPunct="1">
        <a:lnSpc>
          <a:spcPct val="90000"/>
        </a:lnSpc>
        <a:spcBef>
          <a:spcPts val="600"/>
        </a:spcBef>
        <a:buClr>
          <a:schemeClr val="bg2"/>
        </a:buClr>
        <a:buSzPct val="90000"/>
        <a:buFont typeface="Wingdings" panose="05000000000000000000" pitchFamily="2" charset="2"/>
        <a:buChar char="§"/>
        <a:defRPr sz="1600" kern="1200">
          <a:solidFill>
            <a:schemeClr val="tx1"/>
          </a:solidFill>
          <a:latin typeface="+mn-lt"/>
          <a:ea typeface="+mn-ea"/>
          <a:cs typeface="+mn-cs"/>
        </a:defRPr>
      </a:lvl5pPr>
      <a:lvl6pPr marL="1600200" indent="-182880" algn="l" defTabSz="914400" rtl="0" eaLnBrk="1" latinLnBrk="0" hangingPunct="1">
        <a:lnSpc>
          <a:spcPct val="90000"/>
        </a:lnSpc>
        <a:spcBef>
          <a:spcPts val="600"/>
        </a:spcBef>
        <a:buClr>
          <a:schemeClr val="bg2"/>
        </a:buClr>
        <a:buSzPct val="90000"/>
        <a:buFont typeface="Wingdings" panose="05000000000000000000" pitchFamily="2" charset="2"/>
        <a:buChar char="§"/>
        <a:defRPr sz="1600" kern="1200">
          <a:solidFill>
            <a:schemeClr val="tx1"/>
          </a:solidFill>
          <a:latin typeface="+mn-lt"/>
          <a:ea typeface="+mn-ea"/>
          <a:cs typeface="+mn-cs"/>
        </a:defRPr>
      </a:lvl6pPr>
      <a:lvl7pPr marL="1874520" indent="-182880" algn="l" defTabSz="914400" rtl="0" eaLnBrk="1" latinLnBrk="0" hangingPunct="1">
        <a:lnSpc>
          <a:spcPct val="90000"/>
        </a:lnSpc>
        <a:spcBef>
          <a:spcPts val="600"/>
        </a:spcBef>
        <a:buClr>
          <a:schemeClr val="bg2"/>
        </a:buClr>
        <a:buSzPct val="90000"/>
        <a:buFont typeface="Wingdings" panose="05000000000000000000" pitchFamily="2" charset="2"/>
        <a:buChar char="§"/>
        <a:defRPr sz="1600" kern="1200">
          <a:solidFill>
            <a:schemeClr val="tx1"/>
          </a:solidFill>
          <a:latin typeface="+mn-lt"/>
          <a:ea typeface="+mn-ea"/>
          <a:cs typeface="+mn-cs"/>
        </a:defRPr>
      </a:lvl7pPr>
      <a:lvl8pPr marL="2148840" indent="-182880" algn="l" defTabSz="914400" rtl="0" eaLnBrk="1" latinLnBrk="0" hangingPunct="1">
        <a:lnSpc>
          <a:spcPct val="90000"/>
        </a:lnSpc>
        <a:spcBef>
          <a:spcPts val="600"/>
        </a:spcBef>
        <a:buClr>
          <a:schemeClr val="bg2"/>
        </a:buClr>
        <a:buSzPct val="90000"/>
        <a:buFont typeface="Wingdings" panose="05000000000000000000" pitchFamily="2" charset="2"/>
        <a:buChar char="§"/>
        <a:defRPr sz="1600" kern="1200">
          <a:solidFill>
            <a:schemeClr val="tx1"/>
          </a:solidFill>
          <a:latin typeface="+mn-lt"/>
          <a:ea typeface="+mn-ea"/>
          <a:cs typeface="+mn-cs"/>
        </a:defRPr>
      </a:lvl8pPr>
      <a:lvl9pPr marL="2423160" indent="-182880" algn="l" defTabSz="914400" rtl="0" eaLnBrk="1" latinLnBrk="0" hangingPunct="1">
        <a:lnSpc>
          <a:spcPct val="90000"/>
        </a:lnSpc>
        <a:spcBef>
          <a:spcPts val="600"/>
        </a:spcBef>
        <a:buClr>
          <a:schemeClr val="bg2"/>
        </a:buClr>
        <a:buSzPct val="90000"/>
        <a:buFont typeface="Wingdings" panose="05000000000000000000" pitchFamily="2" charset="2"/>
        <a:buChar char="§"/>
        <a:defRPr sz="16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mod="1">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758952"/>
            <a:ext cx="3443590" cy="5330952"/>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252919" y="1123837"/>
            <a:ext cx="2947482" cy="4601183"/>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8" name="Rectangle 37"/>
          <p:cNvSpPr/>
          <p:nvPr/>
        </p:nvSpPr>
        <p:spPr>
          <a:xfrm>
            <a:off x="11815864" y="758952"/>
            <a:ext cx="384048" cy="5330952"/>
          </a:xfrm>
          <a:prstGeom prst="rect">
            <a:avLst/>
          </a:prstGeom>
          <a:solidFill>
            <a:srgbClr val="C8C8C8">
              <a:alpha val="49804"/>
            </a:srgb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Text Placeholder 2"/>
          <p:cNvSpPr>
            <a:spLocks noGrp="1"/>
          </p:cNvSpPr>
          <p:nvPr>
            <p:ph type="body" idx="1"/>
          </p:nvPr>
        </p:nvSpPr>
        <p:spPr>
          <a:xfrm>
            <a:off x="3869268" y="864108"/>
            <a:ext cx="7315200" cy="5120640"/>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262465" y="6356350"/>
            <a:ext cx="2743200"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fld id="{5586B75A-687E-405C-8A0B-8D00578BA2C3}" type="datetimeFigureOut">
              <a:rPr kumimoji="0" lang="en-US" sz="1100" b="0" i="0" u="none" strike="noStrike" kern="1200" cap="none" spc="0" normalizeH="0" baseline="0" noProof="0" smtClean="0">
                <a:ln>
                  <a:noFill/>
                </a:ln>
                <a:solidFill>
                  <a:srgbClr val="2F2B20">
                    <a:lumMod val="50000"/>
                    <a:lumOff val="50000"/>
                  </a:srgbClr>
                </a:solidFill>
                <a:effectLst/>
                <a:uLnTx/>
                <a:uFillTx/>
                <a:latin typeface="Corbel" panose="020B0503020204020204"/>
                <a:ea typeface="+mn-ea"/>
                <a:cs typeface="+mn-cs"/>
              </a:rPr>
              <a:pPr marL="0" marR="0" lvl="0" indent="0" algn="l" defTabSz="457200" rtl="0" eaLnBrk="1" fontAlgn="auto" latinLnBrk="0" hangingPunct="1">
                <a:lnSpc>
                  <a:spcPct val="100000"/>
                </a:lnSpc>
                <a:spcBef>
                  <a:spcPts val="0"/>
                </a:spcBef>
                <a:spcAft>
                  <a:spcPts val="0"/>
                </a:spcAft>
                <a:buClrTx/>
                <a:buSzTx/>
                <a:buFontTx/>
                <a:buNone/>
                <a:tabLst/>
                <a:defRPr/>
              </a:pPr>
              <a:t>19/6/2020</a:t>
            </a:fld>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5" name="Footer Placeholder 4"/>
          <p:cNvSpPr>
            <a:spLocks noGrp="1"/>
          </p:cNvSpPr>
          <p:nvPr>
            <p:ph type="ftr" sz="quarter" idx="3"/>
          </p:nvPr>
        </p:nvSpPr>
        <p:spPr>
          <a:xfrm>
            <a:off x="3869268" y="6356350"/>
            <a:ext cx="5911517" cy="365125"/>
          </a:xfrm>
          <a:prstGeom prst="rect">
            <a:avLst/>
          </a:prstGeom>
        </p:spPr>
        <p:txBody>
          <a:bodyPr vert="horz" lIns="91440" tIns="45720" rIns="91440" bIns="45720" rtlCol="0" anchor="ctr"/>
          <a:lstStyle>
            <a:lvl1pPr algn="l">
              <a:defRPr sz="1100">
                <a:solidFill>
                  <a:schemeClr val="tx1">
                    <a:lumMod val="50000"/>
                    <a:lumOff val="50000"/>
                  </a:schemeClr>
                </a:solidFill>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1100" b="0" i="0" u="none" strike="noStrike" kern="1200" cap="none" spc="0" normalizeH="0" baseline="0" noProof="0" dirty="0">
              <a:ln>
                <a:noFill/>
              </a:ln>
              <a:solidFill>
                <a:srgbClr val="2F2B20">
                  <a:lumMod val="50000"/>
                  <a:lumOff val="50000"/>
                </a:srgbClr>
              </a:solidFill>
              <a:effectLst/>
              <a:uLnTx/>
              <a:uFillTx/>
              <a:latin typeface="Corbel" panose="020B0503020204020204"/>
              <a:ea typeface="+mn-ea"/>
              <a:cs typeface="+mn-cs"/>
            </a:endParaRPr>
          </a:p>
        </p:txBody>
      </p:sp>
      <p:sp>
        <p:nvSpPr>
          <p:cNvPr id="6" name="Slide Number Placeholder 5"/>
          <p:cNvSpPr>
            <a:spLocks noGrp="1"/>
          </p:cNvSpPr>
          <p:nvPr>
            <p:ph type="sldNum" sz="quarter" idx="4"/>
          </p:nvPr>
        </p:nvSpPr>
        <p:spPr>
          <a:xfrm>
            <a:off x="10634135" y="6356350"/>
            <a:ext cx="1530927" cy="365125"/>
          </a:xfrm>
          <a:prstGeom prst="rect">
            <a:avLst/>
          </a:prstGeom>
        </p:spPr>
        <p:txBody>
          <a:bodyPr vert="horz" lIns="91440" tIns="45720" rIns="91440" bIns="45720" rtlCol="0" anchor="ctr"/>
          <a:lstStyle>
            <a:lvl1pPr algn="r">
              <a:defRPr sz="1200" b="1">
                <a:solidFill>
                  <a:schemeClr val="accent1"/>
                </a:solidFill>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4FAB73BC-B049-4115-A692-8D63A059BFB8}" type="slidenum">
              <a:rPr kumimoji="0" lang="en-US" sz="1200" b="1" i="0" u="none" strike="noStrike" kern="1200" cap="none" spc="0" normalizeH="0" baseline="0" noProof="0" smtClean="0">
                <a:ln>
                  <a:noFill/>
                </a:ln>
                <a:solidFill>
                  <a:srgbClr val="A9A57C"/>
                </a:solidFill>
                <a:effectLst/>
                <a:uLnTx/>
                <a:uFillTx/>
                <a:latin typeface="Corbel" panose="020B0503020204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1200" b="1" i="0" u="none" strike="noStrike" kern="1200" cap="none" spc="0" normalizeH="0" baseline="0" noProof="0" dirty="0">
              <a:ln>
                <a:noFill/>
              </a:ln>
              <a:solidFill>
                <a:srgbClr val="A9A57C"/>
              </a:solidFill>
              <a:effectLst/>
              <a:uLnTx/>
              <a:uFillTx/>
              <a:latin typeface="Corbel" panose="020B0503020204020204"/>
              <a:ea typeface="+mn-ea"/>
              <a:cs typeface="+mn-cs"/>
            </a:endParaRPr>
          </a:p>
        </p:txBody>
      </p:sp>
    </p:spTree>
    <p:extLst>
      <p:ext uri="{BB962C8B-B14F-4D97-AF65-F5344CB8AC3E}">
        <p14:creationId xmlns:p14="http://schemas.microsoft.com/office/powerpoint/2010/main" val="1580224100"/>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hf sldNum="0" hdr="0" ftr="0" dt="0"/>
  <p:txStyles>
    <p:titleStyle>
      <a:lvl1pPr algn="l" defTabSz="914400" rtl="0" eaLnBrk="1" latinLnBrk="0" hangingPunct="1">
        <a:lnSpc>
          <a:spcPct val="90000"/>
        </a:lnSpc>
        <a:spcBef>
          <a:spcPct val="0"/>
        </a:spcBef>
        <a:buNone/>
        <a:defRPr sz="3600" kern="1200" spc="-60" baseline="0">
          <a:solidFill>
            <a:srgbClr val="FFFFFF"/>
          </a:solidFill>
          <a:latin typeface="+mj-lt"/>
          <a:ea typeface="+mj-ea"/>
          <a:cs typeface="+mj-cs"/>
        </a:defRPr>
      </a:lvl1pPr>
    </p:titleStyle>
    <p:bodyStyle>
      <a:lvl1pPr marL="182880" indent="-182880" algn="l" defTabSz="914400" rtl="0" eaLnBrk="1" latinLnBrk="0" hangingPunct="1">
        <a:lnSpc>
          <a:spcPct val="90000"/>
        </a:lnSpc>
        <a:spcBef>
          <a:spcPts val="1200"/>
        </a:spcBef>
        <a:buClr>
          <a:schemeClr val="accent1"/>
        </a:buClr>
        <a:buFont typeface="Wingdings 2" pitchFamily="18" charset="2"/>
        <a:buChar char=""/>
        <a:defRPr sz="2000" kern="1200">
          <a:solidFill>
            <a:schemeClr val="tx1">
              <a:lumMod val="75000"/>
              <a:lumOff val="25000"/>
            </a:schemeClr>
          </a:solidFill>
          <a:latin typeface="+mn-lt"/>
          <a:ea typeface="+mn-ea"/>
          <a:cs typeface="+mn-cs"/>
        </a:defRPr>
      </a:lvl1pPr>
      <a:lvl2pPr marL="6858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800" kern="1200">
          <a:solidFill>
            <a:schemeClr val="tx1">
              <a:lumMod val="75000"/>
              <a:lumOff val="25000"/>
            </a:schemeClr>
          </a:solidFill>
          <a:latin typeface="+mn-lt"/>
          <a:ea typeface="+mn-ea"/>
          <a:cs typeface="+mn-cs"/>
        </a:defRPr>
      </a:lvl2pPr>
      <a:lvl3pPr marL="11430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600" kern="1200">
          <a:solidFill>
            <a:schemeClr val="tx1">
              <a:lumMod val="75000"/>
              <a:lumOff val="25000"/>
            </a:schemeClr>
          </a:solidFill>
          <a:latin typeface="+mn-lt"/>
          <a:ea typeface="+mn-ea"/>
          <a:cs typeface="+mn-cs"/>
        </a:defRPr>
      </a:lvl3pPr>
      <a:lvl4pPr marL="16002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4pPr>
      <a:lvl5pPr marL="2057400" indent="-18288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5pPr>
      <a:lvl6pPr marL="25146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6pPr>
      <a:lvl7pPr marL="29718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7pPr>
      <a:lvl8pPr marL="34290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8pPr>
      <a:lvl9pPr marL="3886200" indent="-228600" algn="l" defTabSz="914400" rtl="0" eaLnBrk="1" latinLnBrk="0" hangingPunct="1">
        <a:lnSpc>
          <a:spcPct val="90000"/>
        </a:lnSpc>
        <a:spcBef>
          <a:spcPts val="250"/>
        </a:spcBef>
        <a:spcAft>
          <a:spcPts val="250"/>
        </a:spcAft>
        <a:buClr>
          <a:schemeClr val="accent1"/>
        </a:buClr>
        <a:buFont typeface="Wingdings 2" pitchFamily="18" charset="2"/>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noProof="0" smtClean="0"/>
              <a:t>Click to edit Master title style</a:t>
            </a:r>
            <a:endParaRPr lang="en-US" noProof="0"/>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noProof="0" smtClean="0"/>
              <a:t>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marL="0" marR="0" lvl="0" indent="0" algn="l" defTabSz="914400" rtl="0" eaLnBrk="1" fontAlgn="auto" latinLnBrk="0" hangingPunct="1">
              <a:lnSpc>
                <a:spcPct val="100000"/>
              </a:lnSpc>
              <a:spcBef>
                <a:spcPts val="0"/>
              </a:spcBef>
              <a:spcAft>
                <a:spcPts val="0"/>
              </a:spcAft>
              <a:buClrTx/>
              <a:buSzTx/>
              <a:buFontTx/>
              <a:buNone/>
              <a:tabLst/>
              <a:defRPr/>
            </a:pPr>
            <a:fld id="{96C69321-35DD-4BC7-953A-DC16A57A483D}" type="datetimeFigureOut">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l" defTabSz="914400" rtl="0" eaLnBrk="1" fontAlgn="auto" latinLnBrk="0" hangingPunct="1">
                <a:lnSpc>
                  <a:spcPct val="100000"/>
                </a:lnSpc>
                <a:spcBef>
                  <a:spcPts val="0"/>
                </a:spcBef>
                <a:spcAft>
                  <a:spcPts val="0"/>
                </a:spcAft>
                <a:buClrTx/>
                <a:buSzTx/>
                <a:buFontTx/>
                <a:buNone/>
                <a:tabLst/>
                <a:defRPr/>
              </a:pPr>
              <a:t>19/6/2020</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EDF5074B-1D8C-4FBF-B643-29DBF83DE07B}" type="slidenum">
              <a:rPr kumimoji="0" lang="en-US" sz="1200" b="0" i="0" u="none" strike="noStrike" kern="1200" cap="none" spc="0" normalizeH="0" baseline="0" noProof="0" smtClean="0">
                <a:ln>
                  <a:noFill/>
                </a:ln>
                <a:solidFill>
                  <a:prstClr val="black">
                    <a:tint val="75000"/>
                  </a:prstClr>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black">
                  <a:tint val="75000"/>
                </a:prstClr>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26616315"/>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33F5E9-5DAC-4C4A-9DF5-C2B87276BCC8}" type="datetimeFigureOut">
              <a:rPr lang="en-US" smtClean="0"/>
              <a:t>19/6/2020</a:t>
            </a:fld>
            <a:endParaRPr lang="en-US" dirty="0"/>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ACEC5C30-0B3A-4B13-ADDD-7C63C8AA921B}" type="slidenum">
              <a:rPr lang="en-US" smtClean="0"/>
              <a:t>‹#›</a:t>
            </a:fld>
            <a:endParaRPr lang="en-US" dirty="0"/>
          </a:p>
        </p:txBody>
      </p:sp>
      <p:sp>
        <p:nvSpPr>
          <p:cNvPr id="7" name="Rectangle 9"/>
          <p:cNvSpPr>
            <a:spLocks noChangeArrowheads="1"/>
          </p:cNvSpPr>
          <p:nvPr/>
        </p:nvSpPr>
        <p:spPr bwMode="auto">
          <a:xfrm>
            <a:off x="11446934" y="6680200"/>
            <a:ext cx="690033" cy="152400"/>
          </a:xfrm>
          <a:prstGeom prst="rect">
            <a:avLst/>
          </a:prstGeom>
          <a:noFill/>
          <a:ln w="9525">
            <a:noFill/>
            <a:miter lim="800000"/>
            <a:headEnd/>
            <a:tailEnd/>
          </a:ln>
          <a:effectLst/>
        </p:spPr>
        <p:txBody>
          <a:bodyPr lIns="0" tIns="0" rIns="0" bIns="0" anchor="b">
            <a:spAutoFit/>
          </a:bodyPr>
          <a:lstStyle/>
          <a:p>
            <a:pPr algn="r"/>
            <a:fld id="{AF33602B-EB68-49E5-B379-44576E3500C7}" type="slidenum">
              <a:rPr lang="en-US" sz="1000">
                <a:effectLst>
                  <a:outerShdw blurRad="38100" dist="38100" dir="2700000" algn="tl">
                    <a:srgbClr val="FFFFFF"/>
                  </a:outerShdw>
                </a:effectLst>
                <a:latin typeface="Arial Narrow" pitchFamily="112" charset="0"/>
              </a:rPr>
              <a:pPr algn="r"/>
              <a:t>‹#›</a:t>
            </a:fld>
            <a:endParaRPr lang="en-US" sz="1000" dirty="0">
              <a:effectLst>
                <a:outerShdw blurRad="38100" dist="38100" dir="2700000" algn="tl">
                  <a:srgbClr val="FFFFFF"/>
                </a:outerShdw>
              </a:effectLst>
              <a:latin typeface="Arial Narrow" pitchFamily="112" charset="0"/>
            </a:endParaRPr>
          </a:p>
        </p:txBody>
      </p:sp>
      <p:sp>
        <p:nvSpPr>
          <p:cNvPr id="8" name="Text Box 35"/>
          <p:cNvSpPr txBox="1">
            <a:spLocks noChangeArrowheads="1"/>
          </p:cNvSpPr>
          <p:nvPr/>
        </p:nvSpPr>
        <p:spPr bwMode="auto">
          <a:xfrm>
            <a:off x="2489200" y="6721475"/>
            <a:ext cx="7213600" cy="107722"/>
          </a:xfrm>
          <a:prstGeom prst="rect">
            <a:avLst/>
          </a:prstGeom>
          <a:noFill/>
          <a:ln w="9525">
            <a:noFill/>
            <a:miter lim="800000"/>
            <a:headEnd/>
            <a:tailEnd/>
          </a:ln>
          <a:effectLst/>
        </p:spPr>
        <p:txBody>
          <a:bodyPr lIns="0" tIns="0" rIns="0" bIns="0">
            <a:spAutoFit/>
          </a:bodyPr>
          <a:lstStyle/>
          <a:p>
            <a:pPr algn="ctr"/>
            <a:r>
              <a:rPr lang="en-US" sz="700" b="1" dirty="0">
                <a:latin typeface="Arial Narrow" pitchFamily="112" charset="0"/>
              </a:rPr>
              <a:t>Use or disclosure of data contained on this sheet is subject to the restriction on the title page of this proposal or quotation.</a:t>
            </a:r>
          </a:p>
        </p:txBody>
      </p:sp>
      <p:sp>
        <p:nvSpPr>
          <p:cNvPr id="9" name="Rectangle 8"/>
          <p:cNvSpPr/>
          <p:nvPr/>
        </p:nvSpPr>
        <p:spPr bwMode="auto">
          <a:xfrm>
            <a:off x="0" y="0"/>
            <a:ext cx="12192000" cy="6858000"/>
          </a:xfrm>
          <a:prstGeom prst="rect">
            <a:avLst/>
          </a:prstGeom>
          <a:solidFill>
            <a:schemeClr val="bg1"/>
          </a:solidFill>
          <a:ln w="9525" cap="flat" cmpd="sng" algn="ctr">
            <a:no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0" fontAlgn="base" latinLnBrk="0" hangingPunct="0">
              <a:lnSpc>
                <a:spcPct val="100000"/>
              </a:lnSpc>
              <a:spcBef>
                <a:spcPct val="0"/>
              </a:spcBef>
              <a:spcAft>
                <a:spcPct val="0"/>
              </a:spcAft>
              <a:buClrTx/>
              <a:buSzTx/>
              <a:buFontTx/>
              <a:buNone/>
              <a:tabLst/>
            </a:pPr>
            <a:endParaRPr kumimoji="0" lang="en-US" sz="2400" b="0" i="0" u="none" strike="noStrike" cap="none" normalizeH="0" baseline="0" dirty="0">
              <a:ln>
                <a:noFill/>
              </a:ln>
              <a:solidFill>
                <a:schemeClr val="tx1"/>
              </a:solidFill>
              <a:effectLst/>
              <a:latin typeface="Times" charset="0"/>
            </a:endParaRPr>
          </a:p>
        </p:txBody>
      </p:sp>
      <p:sp>
        <p:nvSpPr>
          <p:cNvPr id="11" name="Rectangle 9"/>
          <p:cNvSpPr>
            <a:spLocks noChangeArrowheads="1"/>
          </p:cNvSpPr>
          <p:nvPr/>
        </p:nvSpPr>
        <p:spPr bwMode="auto">
          <a:xfrm>
            <a:off x="11446934" y="6680200"/>
            <a:ext cx="690033" cy="152400"/>
          </a:xfrm>
          <a:prstGeom prst="rect">
            <a:avLst/>
          </a:prstGeom>
          <a:noFill/>
          <a:ln w="9525">
            <a:noFill/>
            <a:miter lim="800000"/>
            <a:headEnd/>
            <a:tailEnd/>
          </a:ln>
          <a:effectLst/>
        </p:spPr>
        <p:txBody>
          <a:bodyPr lIns="0" tIns="0" rIns="0" bIns="0" anchor="b">
            <a:spAutoFit/>
          </a:bodyPr>
          <a:lstStyle/>
          <a:p>
            <a:pPr algn="r"/>
            <a:fld id="{AF33602B-EB68-49E5-B379-44576E3500C7}" type="slidenum">
              <a:rPr lang="en-US" sz="1000">
                <a:effectLst>
                  <a:outerShdw blurRad="38100" dist="38100" dir="2700000" algn="tl">
                    <a:srgbClr val="FFFFFF"/>
                  </a:outerShdw>
                </a:effectLst>
                <a:latin typeface="Arial Narrow" pitchFamily="112" charset="0"/>
              </a:rPr>
              <a:pPr algn="r"/>
              <a:t>‹#›</a:t>
            </a:fld>
            <a:endParaRPr lang="en-US" sz="1000" dirty="0">
              <a:effectLst>
                <a:outerShdw blurRad="38100" dist="38100" dir="2700000" algn="tl">
                  <a:srgbClr val="FFFFFF"/>
                </a:outerShdw>
              </a:effectLst>
              <a:latin typeface="Arial Narrow" pitchFamily="112" charset="0"/>
            </a:endParaRPr>
          </a:p>
        </p:txBody>
      </p:sp>
    </p:spTree>
    <p:extLst>
      <p:ext uri="{BB962C8B-B14F-4D97-AF65-F5344CB8AC3E}">
        <p14:creationId xmlns:p14="http://schemas.microsoft.com/office/powerpoint/2010/main" val="3350361935"/>
      </p:ext>
    </p:extLst>
  </p:cSld>
  <p:clrMap bg1="lt1" tx1="dk1" bg2="lt2" tx2="dk2" accent1="accent1" accent2="accent2" accent3="accent3" accent4="accent4" accent5="accent5" accent6="accent6" hlink="hlink" folHlink="folHlink"/>
  <p:sldLayoutIdLst>
    <p:sldLayoutId id="2147483736" r:id="rId1"/>
    <p:sldLayoutId id="2147483737" r:id="rId2"/>
    <p:sldLayoutId id="2147483738" r:id="rId3"/>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B61BEF0D-F0BB-DE4B-95CE-6DB70DBA9567}" type="datetimeFigureOut">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19/6/2020</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pPr marL="0" marR="0" lvl="0" indent="0" algn="l" defTabSz="457200" rtl="0" eaLnBrk="1" fontAlgn="auto" latinLnBrk="0" hangingPunct="1">
              <a:lnSpc>
                <a:spcPct val="100000"/>
              </a:lnSpc>
              <a:spcBef>
                <a:spcPts val="0"/>
              </a:spcBef>
              <a:spcAft>
                <a:spcPts val="0"/>
              </a:spcAft>
              <a:buClrTx/>
              <a:buSzTx/>
              <a:buFontTx/>
              <a:buNone/>
              <a:tabLst/>
              <a:defRPr/>
            </a:pPr>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pPr marL="0" marR="0" lvl="0" indent="0" algn="r" defTabSz="457200" rtl="0" eaLnBrk="1" fontAlgn="auto" latinLnBrk="0" hangingPunct="1">
              <a:lnSpc>
                <a:spcPct val="100000"/>
              </a:lnSpc>
              <a:spcBef>
                <a:spcPts val="0"/>
              </a:spcBef>
              <a:spcAft>
                <a:spcPts val="0"/>
              </a:spcAft>
              <a:buClrTx/>
              <a:buSzTx/>
              <a:buFontTx/>
              <a:buNone/>
              <a:tabLst/>
              <a:defRPr/>
            </a:pPr>
            <a:fld id="{D57F1E4F-1CFF-5643-939E-217C01CDF565}" type="slidenum">
              <a:rPr kumimoji="0" lang="en-US" sz="900" b="1" i="0" u="none" strike="noStrike" kern="1200" cap="none" spc="0" normalizeH="0" baseline="0" noProof="0" smtClean="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rPr>
              <a:pPr marL="0" marR="0" lvl="0" indent="0" algn="r" defTabSz="457200" rtl="0" eaLnBrk="1" fontAlgn="auto" latinLnBrk="0" hangingPunct="1">
                <a:lnSpc>
                  <a:spcPct val="100000"/>
                </a:lnSpc>
                <a:spcBef>
                  <a:spcPts val="0"/>
                </a:spcBef>
                <a:spcAft>
                  <a:spcPts val="0"/>
                </a:spcAft>
                <a:buClrTx/>
                <a:buSzTx/>
                <a:buFontTx/>
                <a:buNone/>
                <a:tabLst/>
                <a:defRPr/>
              </a:pPr>
              <a:t>‹#›</a:t>
            </a:fld>
            <a:endParaRPr kumimoji="0" lang="en-US" sz="900" b="1" i="0" u="none" strike="noStrike" kern="1200" cap="none" spc="0" normalizeH="0" baseline="0" noProof="0" dirty="0">
              <a:ln>
                <a:noFill/>
              </a:ln>
              <a:solidFill>
                <a:prstClr val="white">
                  <a:lumMod val="75000"/>
                </a:prstClr>
              </a:solidFill>
              <a:effectLst>
                <a:outerShdw blurRad="50800" dist="38100" dir="2700000" algn="tl" rotWithShape="0">
                  <a:srgbClr val="000000">
                    <a:alpha val="43000"/>
                  </a:srgbClr>
                </a:outerShdw>
              </a:effectLst>
              <a:uLnTx/>
              <a:uFillTx/>
              <a:latin typeface="Century Gothic" panose="020B0502020202020204"/>
              <a:ea typeface="+mn-ea"/>
              <a:cs typeface="+mn-cs"/>
            </a:endParaRPr>
          </a:p>
        </p:txBody>
      </p:sp>
    </p:spTree>
    <p:extLst>
      <p:ext uri="{BB962C8B-B14F-4D97-AF65-F5344CB8AC3E}">
        <p14:creationId xmlns:p14="http://schemas.microsoft.com/office/powerpoint/2010/main" val="2221033119"/>
      </p:ext>
    </p:extLst>
  </p:cSld>
  <p:clrMap bg1="dk1" tx1="lt1" bg2="dk2" tx2="lt2" accent1="accent1" accent2="accent2" accent3="accent3" accent4="accent4" accent5="accent5" accent6="accent6" hlink="hlink" folHlink="folHlink"/>
  <p:sldLayoutIdLst>
    <p:sldLayoutId id="2147483740" r:id="rId1"/>
    <p:sldLayoutId id="2147483741" r:id="rId2"/>
    <p:sldLayoutId id="2147483742" r:id="rId3"/>
    <p:sldLayoutId id="2147483743" r:id="rId4"/>
    <p:sldLayoutId id="2147483744" r:id="rId5"/>
    <p:sldLayoutId id="2147483745" r:id="rId6"/>
    <p:sldLayoutId id="2147483746" r:id="rId7"/>
    <p:sldLayoutId id="2147483747" r:id="rId8"/>
    <p:sldLayoutId id="2147483748" r:id="rId9"/>
    <p:sldLayoutId id="2147483749" r:id="rId10"/>
    <p:sldLayoutId id="2147483750" r:id="rId11"/>
    <p:sldLayoutId id="2147483751" r:id="rId12"/>
    <p:sldLayoutId id="2147483752" r:id="rId13"/>
    <p:sldLayoutId id="2147483753" r:id="rId14"/>
    <p:sldLayoutId id="2147483754" r:id="rId15"/>
    <p:sldLayoutId id="2147483755" r:id="rId16"/>
    <p:sldLayoutId id="2147483756" r:id="rId17"/>
  </p:sldLayoutIdLst>
  <p:txStyles>
    <p:titleStyle>
      <a:lvl1pPr algn="l" defTabSz="457200" rtl="0" eaLnBrk="1" latinLnBrk="0" hangingPunct="1">
        <a:spcBef>
          <a:spcPct val="0"/>
        </a:spcBef>
        <a:buNone/>
        <a:defRPr sz="3200" kern="1200" cap="all">
          <a:ln w="3175" cmpd="sng">
            <a:noFill/>
          </a:ln>
          <a:solidFill>
            <a:schemeClr val="accent1"/>
          </a:soli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00000"/>
        <a:buFont typeface="Arial"/>
        <a:buChar char="•"/>
        <a:defRPr sz="20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00000"/>
        <a:buFont typeface="Arial"/>
        <a:buChar char="•"/>
        <a:defRPr sz="18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00000"/>
        <a:buFont typeface="Arial"/>
        <a:buChar char="•"/>
        <a:defRPr sz="16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00000"/>
        <a:buFont typeface="Arial"/>
        <a:buChar char="•"/>
        <a:defRPr sz="14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00000"/>
        <a:buFont typeface="Arial"/>
        <a:buChar char="•"/>
        <a:defRPr sz="1200" kern="1200" cap="small">
          <a:solidFill>
            <a:schemeClr val="tx1"/>
          </a:soli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0060ACE-E228-45FD-83E3-FF4D1CCF705F}"/>
              </a:ext>
            </a:extLst>
          </p:cNvPr>
          <p:cNvSpPr>
            <a:spLocks noGrp="1"/>
          </p:cNvSpPr>
          <p:nvPr>
            <p:ph type="title"/>
          </p:nvPr>
        </p:nvSpPr>
        <p:spPr>
          <a:xfrm>
            <a:off x="371475" y="260351"/>
            <a:ext cx="11520487" cy="758824"/>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a:extLst>
              <a:ext uri="{FF2B5EF4-FFF2-40B4-BE49-F238E27FC236}">
                <a16:creationId xmlns:a16="http://schemas.microsoft.com/office/drawing/2014/main" id="{D88AF9FF-2A4E-41E6-956B-69BC625CC9A4}"/>
              </a:ext>
            </a:extLst>
          </p:cNvPr>
          <p:cNvSpPr>
            <a:spLocks noGrp="1"/>
          </p:cNvSpPr>
          <p:nvPr>
            <p:ph type="body" idx="1"/>
          </p:nvPr>
        </p:nvSpPr>
        <p:spPr>
          <a:xfrm>
            <a:off x="371474" y="1233488"/>
            <a:ext cx="11520487" cy="4943475"/>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Rectangle 6">
            <a:extLst>
              <a:ext uri="{FF2B5EF4-FFF2-40B4-BE49-F238E27FC236}">
                <a16:creationId xmlns:a16="http://schemas.microsoft.com/office/drawing/2014/main" id="{CEE1F87C-C7F2-4F14-86B1-854B7B0C580E}"/>
              </a:ext>
            </a:extLst>
          </p:cNvPr>
          <p:cNvSpPr/>
          <p:nvPr userDrawn="1"/>
        </p:nvSpPr>
        <p:spPr>
          <a:xfrm>
            <a:off x="11229975" y="6512060"/>
            <a:ext cx="962025" cy="34594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6" name="Slide Number Placeholder 5">
            <a:extLst>
              <a:ext uri="{FF2B5EF4-FFF2-40B4-BE49-F238E27FC236}">
                <a16:creationId xmlns:a16="http://schemas.microsoft.com/office/drawing/2014/main" id="{94FD9470-E137-41DF-A5CA-C7B4B9856E94}"/>
              </a:ext>
            </a:extLst>
          </p:cNvPr>
          <p:cNvSpPr>
            <a:spLocks noGrp="1"/>
          </p:cNvSpPr>
          <p:nvPr>
            <p:ph type="sldNum" sz="quarter" idx="4"/>
          </p:nvPr>
        </p:nvSpPr>
        <p:spPr>
          <a:xfrm>
            <a:off x="11518900" y="6581978"/>
            <a:ext cx="373062" cy="206104"/>
          </a:xfrm>
          <a:prstGeom prst="rect">
            <a:avLst/>
          </a:prstGeom>
        </p:spPr>
        <p:txBody>
          <a:bodyPr vert="horz" lIns="91440" tIns="45720" rIns="91440" bIns="45720" rtlCol="0" anchor="ctr"/>
          <a:lstStyle>
            <a:lvl1pPr algn="r">
              <a:defRPr sz="1200">
                <a:solidFill>
                  <a:schemeClr val="bg1"/>
                </a:solidFill>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fld id="{03DC2DEF-D2FE-4B45-ABA4-9F153FD1C98A}" type="slidenum">
              <a:rPr kumimoji="0" lang="en-US" sz="1200" b="0" i="0" u="none" strike="noStrike" kern="1200" cap="none" spc="0" normalizeH="0" baseline="0" noProof="0" smtClean="0">
                <a:ln>
                  <a:noFill/>
                </a:ln>
                <a:solidFill>
                  <a:prstClr val="white"/>
                </a:solidFill>
                <a:effectLst/>
                <a:uLnTx/>
                <a:uFillTx/>
                <a:latin typeface="Calibri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a:t>
            </a:fld>
            <a:endParaRPr kumimoji="0" lang="en-US" sz="1200" b="0" i="0" u="none" strike="noStrike" kern="1200" cap="none" spc="0" normalizeH="0" baseline="0" noProof="0" dirty="0">
              <a:ln>
                <a:noFill/>
              </a:ln>
              <a:solidFill>
                <a:prstClr val="white"/>
              </a:solidFill>
              <a:effectLst/>
              <a:uLnTx/>
              <a:uFillTx/>
              <a:latin typeface="Calibri Light"/>
              <a:ea typeface="+mn-ea"/>
              <a:cs typeface="+mn-cs"/>
            </a:endParaRPr>
          </a:p>
        </p:txBody>
      </p:sp>
      <p:sp>
        <p:nvSpPr>
          <p:cNvPr id="8" name="Rectangle 7">
            <a:extLst>
              <a:ext uri="{FF2B5EF4-FFF2-40B4-BE49-F238E27FC236}">
                <a16:creationId xmlns:a16="http://schemas.microsoft.com/office/drawing/2014/main" id="{48AB12CC-D752-4664-B92F-BAEFF0416B7E}"/>
              </a:ext>
            </a:extLst>
          </p:cNvPr>
          <p:cNvSpPr/>
          <p:nvPr userDrawn="1"/>
        </p:nvSpPr>
        <p:spPr>
          <a:xfrm>
            <a:off x="0" y="260350"/>
            <a:ext cx="300037" cy="75565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Light"/>
              <a:ea typeface="+mn-ea"/>
              <a:cs typeface="+mn-cs"/>
            </a:endParaRPr>
          </a:p>
        </p:txBody>
      </p:sp>
    </p:spTree>
    <p:extLst>
      <p:ext uri="{BB962C8B-B14F-4D97-AF65-F5344CB8AC3E}">
        <p14:creationId xmlns:p14="http://schemas.microsoft.com/office/powerpoint/2010/main" val="3283510650"/>
      </p:ext>
    </p:extLst>
  </p:cSld>
  <p:clrMap bg1="lt1" tx1="dk1" bg2="lt2" tx2="dk2" accent1="accent1" accent2="accent2" accent3="accent3" accent4="accent4" accent5="accent5" accent6="accent6" hlink="hlink" folHlink="folHlink"/>
  <p:sldLayoutIdLst>
    <p:sldLayoutId id="2147483758" r:id="rId1"/>
    <p:sldLayoutId id="2147483759" r:id="rId2"/>
    <p:sldLayoutId id="2147483760" r:id="rId3"/>
    <p:sldLayoutId id="2147483761" r:id="rId4"/>
    <p:sldLayoutId id="2147483762" r:id="rId5"/>
    <p:sldLayoutId id="2147483763" r:id="rId6"/>
    <p:sldLayoutId id="2147483764" r:id="rId7"/>
    <p:sldLayoutId id="2147483765" r:id="rId8"/>
    <p:sldLayoutId id="2147483766" r:id="rId9"/>
    <p:sldLayoutId id="2147483767" r:id="rId10"/>
    <p:sldLayoutId id="2147483768" r:id="rId11"/>
    <p:sldLayoutId id="2147483769" r:id="rId12"/>
    <p:sldLayoutId id="2147483770" r:id="rId13"/>
    <p:sldLayoutId id="2147483771" r:id="rId14"/>
    <p:sldLayoutId id="2147483772" r:id="rId15"/>
    <p:sldLayoutId id="2147483773" r:id="rId16"/>
    <p:sldLayoutId id="2147483774" r:id="rId17"/>
    <p:sldLayoutId id="2147483775" r:id="rId18"/>
    <p:sldLayoutId id="2147483776" r:id="rId19"/>
    <p:sldLayoutId id="2147483777" r:id="rId20"/>
    <p:sldLayoutId id="2147483778" r:id="rId21"/>
    <p:sldLayoutId id="2147483779" r:id="rId22"/>
    <p:sldLayoutId id="2147483780" r:id="rId23"/>
    <p:sldLayoutId id="2147483781" r:id="rId24"/>
    <p:sldLayoutId id="2147483782" r:id="rId25"/>
    <p:sldLayoutId id="2147483783" r:id="rId26"/>
    <p:sldLayoutId id="2147483784" r:id="rId27"/>
    <p:sldLayoutId id="2147483785" r:id="rId28"/>
    <p:sldLayoutId id="2147483786" r:id="rId29"/>
    <p:sldLayoutId id="2147483787" r:id="rId30"/>
    <p:sldLayoutId id="2147483788" r:id="rId31"/>
    <p:sldLayoutId id="2147483789" r:id="rId32"/>
    <p:sldLayoutId id="2147483790" r:id="rId33"/>
    <p:sldLayoutId id="2147483791" r:id="rId34"/>
    <p:sldLayoutId id="2147483792" r:id="rId35"/>
    <p:sldLayoutId id="2147483793" r:id="rId36"/>
    <p:sldLayoutId id="2147483794" r:id="rId37"/>
    <p:sldLayoutId id="2147483795" r:id="rId38"/>
    <p:sldLayoutId id="2147483796" r:id="rId39"/>
    <p:sldLayoutId id="2147483797" r:id="rId40"/>
    <p:sldLayoutId id="2147483798" r:id="rId41"/>
    <p:sldLayoutId id="2147483799" r:id="rId42"/>
    <p:sldLayoutId id="2147483800" r:id="rId43"/>
    <p:sldLayoutId id="2147483801" r:id="rId44"/>
    <p:sldLayoutId id="2147483802" r:id="rId45"/>
    <p:sldLayoutId id="2147483803" r:id="rId46"/>
    <p:sldLayoutId id="2147483804" r:id="rId47"/>
    <p:sldLayoutId id="2147483805" r:id="rId48"/>
    <p:sldLayoutId id="2147483806" r:id="rId49"/>
    <p:sldLayoutId id="2147483807" r:id="rId50"/>
    <p:sldLayoutId id="2147483808" r:id="rId51"/>
    <p:sldLayoutId id="2147483809" r:id="rId52"/>
  </p:sldLayoutIdLst>
  <p:hf hdr="0" ftr="0" dt="0"/>
  <p:txStyles>
    <p:titleStyle>
      <a:lvl1pPr algn="l" defTabSz="914400" rtl="0" eaLnBrk="1" latinLnBrk="0" hangingPunct="1">
        <a:lnSpc>
          <a:spcPct val="90000"/>
        </a:lnSpc>
        <a:spcBef>
          <a:spcPct val="0"/>
        </a:spcBef>
        <a:buNone/>
        <a:defRPr sz="3600" b="1"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64">
          <p15:clr>
            <a:srgbClr val="F26B43"/>
          </p15:clr>
        </p15:guide>
        <p15:guide id="2" pos="234">
          <p15:clr>
            <a:srgbClr val="F26B43"/>
          </p15:clr>
        </p15:guide>
        <p15:guide id="3" orient="horz" pos="4133">
          <p15:clr>
            <a:srgbClr val="F26B43"/>
          </p15:clr>
        </p15:guide>
        <p15:guide id="4" pos="7491">
          <p15:clr>
            <a:srgbClr val="F26B43"/>
          </p15:clr>
        </p15:guide>
        <p15:guide id="5" orient="horz" pos="640">
          <p15:clr>
            <a:srgbClr val="F26B43"/>
          </p15:clr>
        </p15:guide>
        <p15:guide id="6" orient="horz" pos="777">
          <p15:clr>
            <a:srgbClr val="F26B43"/>
          </p15:clr>
        </p15:guide>
        <p15:guide id="7" orient="horz" pos="4020">
          <p15:clr>
            <a:srgbClr val="F26B43"/>
          </p15:clr>
        </p15:guide>
        <p15:guide id="8" orient="horz" pos="3906">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14.png"/><Relationship Id="rId13" Type="http://schemas.openxmlformats.org/officeDocument/2006/relationships/image" Target="../media/image12.svg"/><Relationship Id="rId3" Type="http://schemas.openxmlformats.org/officeDocument/2006/relationships/image" Target="../media/image2.svg"/><Relationship Id="rId7" Type="http://schemas.openxmlformats.org/officeDocument/2006/relationships/image" Target="../media/image6.svg"/><Relationship Id="rId12"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1.xml"/><Relationship Id="rId6" Type="http://schemas.openxmlformats.org/officeDocument/2006/relationships/image" Target="../media/image13.png"/><Relationship Id="rId11" Type="http://schemas.openxmlformats.org/officeDocument/2006/relationships/image" Target="../media/image10.svg"/><Relationship Id="rId5" Type="http://schemas.openxmlformats.org/officeDocument/2006/relationships/image" Target="../media/image4.svg"/><Relationship Id="rId15" Type="http://schemas.openxmlformats.org/officeDocument/2006/relationships/image" Target="../media/image14.svg"/><Relationship Id="rId10" Type="http://schemas.openxmlformats.org/officeDocument/2006/relationships/image" Target="../media/image15.png"/><Relationship Id="rId4" Type="http://schemas.openxmlformats.org/officeDocument/2006/relationships/image" Target="../media/image12.png"/><Relationship Id="rId9" Type="http://schemas.openxmlformats.org/officeDocument/2006/relationships/image" Target="../media/image8.svg"/><Relationship Id="rId14" Type="http://schemas.openxmlformats.org/officeDocument/2006/relationships/image" Target="../media/image17.png"/></Relationships>
</file>

<file path=ppt/slides/_rels/slide2.xml.rels><?xml version="1.0" encoding="UTF-8" standalone="yes"?>
<Relationships xmlns="http://schemas.openxmlformats.org/package/2006/relationships"><Relationship Id="rId8" Type="http://schemas.openxmlformats.org/officeDocument/2006/relationships/image" Target="../media/image2.svg"/><Relationship Id="rId3" Type="http://schemas.openxmlformats.org/officeDocument/2006/relationships/diagramLayout" Target="../diagrams/layout1.xml"/><Relationship Id="rId7" Type="http://schemas.openxmlformats.org/officeDocument/2006/relationships/image" Target="../media/image11.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3.xml.rels><?xml version="1.0" encoding="UTF-8" standalone="yes"?>
<Relationships xmlns="http://schemas.openxmlformats.org/package/2006/relationships"><Relationship Id="rId8" Type="http://schemas.openxmlformats.org/officeDocument/2006/relationships/image" Target="../media/image15.png"/><Relationship Id="rId3" Type="http://schemas.openxmlformats.org/officeDocument/2006/relationships/diagramData" Target="../diagrams/data2.xml"/><Relationship Id="rId7" Type="http://schemas.microsoft.com/office/2007/relationships/diagramDrawing" Target="../diagrams/drawing2.xml"/><Relationship Id="rId2" Type="http://schemas.openxmlformats.org/officeDocument/2006/relationships/notesSlide" Target="../notesSlides/notesSlide1.xml"/><Relationship Id="rId1" Type="http://schemas.openxmlformats.org/officeDocument/2006/relationships/slideLayout" Target="../slideLayouts/slideLayout2.xml"/><Relationship Id="rId6" Type="http://schemas.openxmlformats.org/officeDocument/2006/relationships/diagramColors" Target="../diagrams/colors2.xml"/><Relationship Id="rId5" Type="http://schemas.openxmlformats.org/officeDocument/2006/relationships/diagramQuickStyle" Target="../diagrams/quickStyle2.xml"/><Relationship Id="rId4" Type="http://schemas.openxmlformats.org/officeDocument/2006/relationships/diagramLayout" Target="../diagrams/layout2.xml"/><Relationship Id="rId9" Type="http://schemas.openxmlformats.org/officeDocument/2006/relationships/image" Target="../media/image10.svg"/></Relationships>
</file>

<file path=ppt/slides/_rels/slide4.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slideLayout" Target="../slideLayouts/slideLayout35.xml"/><Relationship Id="rId1" Type="http://schemas.openxmlformats.org/officeDocument/2006/relationships/tags" Target="../tags/tag1.xml"/></Relationships>
</file>

<file path=ppt/slides/_rels/slide6.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19.png"/><Relationship Id="rId1" Type="http://schemas.openxmlformats.org/officeDocument/2006/relationships/slideLayout" Target="../slideLayouts/slideLayout99.xml"/><Relationship Id="rId5" Type="http://schemas.openxmlformats.org/officeDocument/2006/relationships/image" Target="../media/image22.png"/><Relationship Id="rId4" Type="http://schemas.openxmlformats.org/officeDocument/2006/relationships/image" Target="../media/image21.png"/></Relationships>
</file>

<file path=ppt/slides/_rels/slide7.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2.xml"/><Relationship Id="rId1" Type="http://schemas.openxmlformats.org/officeDocument/2006/relationships/slideLayout" Target="../slideLayouts/slideLayout24.xml"/><Relationship Id="rId5" Type="http://schemas.openxmlformats.org/officeDocument/2006/relationships/image" Target="../media/image24.png"/><Relationship Id="rId4" Type="http://schemas.openxmlformats.org/officeDocument/2006/relationships/image" Target="../media/image19.png"/></Relationships>
</file>

<file path=ppt/slides/_rels/slide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notesSlide" Target="../notesSlides/notesSlide3.xml"/><Relationship Id="rId1" Type="http://schemas.openxmlformats.org/officeDocument/2006/relationships/slideLayout" Target="../slideLayouts/slideLayout24.xml"/></Relationships>
</file>

<file path=ppt/slides/_rels/slide9.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notesSlide" Target="../notesSlides/notesSlide4.xml"/><Relationship Id="rId1" Type="http://schemas.openxmlformats.org/officeDocument/2006/relationships/slideLayout" Target="../slideLayouts/slideLayout24.xml"/><Relationship Id="rId4" Type="http://schemas.openxmlformats.org/officeDocument/2006/relationships/image" Target="../media/image25.jpg"/></Relationships>
</file>

<file path=ppt/slides/_rels/slide10.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5.xml"/></Relationships>
</file>

<file path=ppt/slides/_rels/slide1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8.xml"/><Relationship Id="rId9" Type="http://schemas.openxmlformats.org/officeDocument/2006/relationships/image" Target="../media/image10.svg"/></Relationships>
</file>

<file path=ppt/slides/_rels/slide12.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48.xml"/><Relationship Id="rId9" Type="http://schemas.openxmlformats.org/officeDocument/2006/relationships/image" Target="../media/image10.svg"/></Relationships>
</file>

<file path=ppt/slides/_rels/slide13.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120.svg"/><Relationship Id="rId3" Type="http://schemas.openxmlformats.org/officeDocument/2006/relationships/image" Target="../media/image10.jpeg"/><Relationship Id="rId7" Type="http://schemas.openxmlformats.org/officeDocument/2006/relationships/image" Target="../media/image30.jpeg"/><Relationship Id="rId12" Type="http://schemas.openxmlformats.org/officeDocument/2006/relationships/image" Target="../media/image33.png"/><Relationship Id="rId2" Type="http://schemas.openxmlformats.org/officeDocument/2006/relationships/notesSlide" Target="../notesSlides/notesSlide5.xml"/><Relationship Id="rId1" Type="http://schemas.openxmlformats.org/officeDocument/2006/relationships/slideLayout" Target="../slideLayouts/slideLayout50.xml"/><Relationship Id="rId6" Type="http://schemas.openxmlformats.org/officeDocument/2006/relationships/image" Target="../media/image29.jpeg"/><Relationship Id="rId11" Type="http://schemas.openxmlformats.org/officeDocument/2006/relationships/image" Target="../media/image100.svg"/><Relationship Id="rId5" Type="http://schemas.openxmlformats.org/officeDocument/2006/relationships/image" Target="../media/image28.jpeg"/><Relationship Id="rId10" Type="http://schemas.openxmlformats.org/officeDocument/2006/relationships/image" Target="../media/image32.png"/><Relationship Id="rId4" Type="http://schemas.openxmlformats.org/officeDocument/2006/relationships/image" Target="../media/image27.jpeg"/><Relationship Id="rId9" Type="http://schemas.openxmlformats.org/officeDocument/2006/relationships/image" Target="../media/image80.svg"/></Relationships>
</file>

<file path=ppt/slides/_rels/slide14.xml.rels><?xml version="1.0" encoding="UTF-8" standalone="yes"?>
<Relationships xmlns="http://schemas.openxmlformats.org/package/2006/relationships"><Relationship Id="rId8" Type="http://schemas.openxmlformats.org/officeDocument/2006/relationships/image" Target="../media/image31.png"/><Relationship Id="rId13" Type="http://schemas.openxmlformats.org/officeDocument/2006/relationships/image" Target="../media/image120.svg"/><Relationship Id="rId3" Type="http://schemas.openxmlformats.org/officeDocument/2006/relationships/image" Target="../media/image10.jpeg"/><Relationship Id="rId7" Type="http://schemas.openxmlformats.org/officeDocument/2006/relationships/image" Target="../media/image30.jpeg"/><Relationship Id="rId12" Type="http://schemas.openxmlformats.org/officeDocument/2006/relationships/image" Target="../media/image33.png"/><Relationship Id="rId2" Type="http://schemas.openxmlformats.org/officeDocument/2006/relationships/notesSlide" Target="../notesSlides/notesSlide6.xml"/><Relationship Id="rId1" Type="http://schemas.openxmlformats.org/officeDocument/2006/relationships/slideLayout" Target="../slideLayouts/slideLayout50.xml"/><Relationship Id="rId6" Type="http://schemas.openxmlformats.org/officeDocument/2006/relationships/image" Target="../media/image29.jpeg"/><Relationship Id="rId11" Type="http://schemas.openxmlformats.org/officeDocument/2006/relationships/image" Target="../media/image100.svg"/><Relationship Id="rId5" Type="http://schemas.openxmlformats.org/officeDocument/2006/relationships/image" Target="../media/image28.jpeg"/><Relationship Id="rId10" Type="http://schemas.openxmlformats.org/officeDocument/2006/relationships/image" Target="../media/image32.png"/><Relationship Id="rId4" Type="http://schemas.openxmlformats.org/officeDocument/2006/relationships/image" Target="../media/image27.jpeg"/><Relationship Id="rId9" Type="http://schemas.openxmlformats.org/officeDocument/2006/relationships/image" Target="../media/image80.svg"/></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5">
            <a:lumMod val="5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5F415-7490-4054-85B4-10F7AE6D3385}"/>
              </a:ext>
            </a:extLst>
          </p:cNvPr>
          <p:cNvSpPr>
            <a:spLocks noGrp="1"/>
          </p:cNvSpPr>
          <p:nvPr>
            <p:ph type="ctrTitle"/>
          </p:nvPr>
        </p:nvSpPr>
        <p:spPr>
          <a:xfrm>
            <a:off x="0" y="852207"/>
            <a:ext cx="11100121" cy="2387600"/>
          </a:xfrm>
        </p:spPr>
        <p:txBody>
          <a:bodyPr>
            <a:noAutofit/>
          </a:bodyPr>
          <a:lstStyle/>
          <a:p>
            <a:r>
              <a:rPr lang="en-US" sz="3400" b="1" dirty="0">
                <a:solidFill>
                  <a:schemeClr val="bg1"/>
                </a:solidFill>
                <a:latin typeface="Times New Roman" panose="02020603050405020304" pitchFamily="18" charset="0"/>
                <a:cs typeface="Times New Roman" panose="02020603050405020304" pitchFamily="18" charset="0"/>
              </a:rPr>
              <a:t>GIẢNG DẠY TRỰC TUYẾN </a:t>
            </a:r>
            <a:r>
              <a:rPr lang="en-US" sz="3400" b="1" dirty="0" smtClean="0">
                <a:solidFill>
                  <a:schemeClr val="bg1"/>
                </a:solidFill>
                <a:latin typeface="Times New Roman" panose="02020603050405020304" pitchFamily="18" charset="0"/>
                <a:cs typeface="Times New Roman" panose="02020603050405020304" pitchFamily="18" charset="0"/>
              </a:rPr>
              <a:t/>
            </a:r>
            <a:br>
              <a:rPr lang="en-US" sz="3400" b="1" dirty="0" smtClean="0">
                <a:solidFill>
                  <a:schemeClr val="bg1"/>
                </a:solidFill>
                <a:latin typeface="Times New Roman" panose="02020603050405020304" pitchFamily="18" charset="0"/>
                <a:cs typeface="Times New Roman" panose="02020603050405020304" pitchFamily="18" charset="0"/>
              </a:rPr>
            </a:br>
            <a:r>
              <a:rPr lang="en-US" sz="3400" b="1" dirty="0" smtClean="0">
                <a:solidFill>
                  <a:schemeClr val="bg1"/>
                </a:solidFill>
                <a:latin typeface="Times New Roman" panose="02020603050405020304" pitchFamily="18" charset="0"/>
                <a:cs typeface="Times New Roman" panose="02020603050405020304" pitchFamily="18" charset="0"/>
              </a:rPr>
              <a:t>(</a:t>
            </a:r>
            <a:r>
              <a:rPr lang="en-US" sz="3400" b="1" dirty="0">
                <a:solidFill>
                  <a:schemeClr val="bg1"/>
                </a:solidFill>
                <a:latin typeface="Times New Roman" panose="02020603050405020304" pitchFamily="18" charset="0"/>
                <a:cs typeface="Times New Roman" panose="02020603050405020304" pitchFamily="18" charset="0"/>
              </a:rPr>
              <a:t>E- LEARNING) MÔN GIÁO DỤC </a:t>
            </a:r>
            <a:r>
              <a:rPr lang="en-US" sz="3400" b="1" dirty="0" smtClean="0">
                <a:solidFill>
                  <a:schemeClr val="bg1"/>
                </a:solidFill>
                <a:latin typeface="Times New Roman" panose="02020603050405020304" pitchFamily="18" charset="0"/>
                <a:cs typeface="Times New Roman" panose="02020603050405020304" pitchFamily="18" charset="0"/>
              </a:rPr>
              <a:t>CHÍNH </a:t>
            </a:r>
            <a:r>
              <a:rPr lang="en-US" sz="3400" b="1" dirty="0">
                <a:solidFill>
                  <a:schemeClr val="bg1"/>
                </a:solidFill>
                <a:latin typeface="Times New Roman" panose="02020603050405020304" pitchFamily="18" charset="0"/>
                <a:cs typeface="Times New Roman" panose="02020603050405020304" pitchFamily="18" charset="0"/>
              </a:rPr>
              <a:t>TRỊ </a:t>
            </a:r>
            <a:r>
              <a:rPr lang="en-US" sz="3400" b="1" dirty="0" smtClean="0">
                <a:solidFill>
                  <a:schemeClr val="bg1"/>
                </a:solidFill>
                <a:latin typeface="Times New Roman" panose="02020603050405020304" pitchFamily="18" charset="0"/>
                <a:cs typeface="Times New Roman" panose="02020603050405020304" pitchFamily="18" charset="0"/>
              </a:rPr>
              <a:t/>
            </a:r>
            <a:br>
              <a:rPr lang="en-US" sz="3400" b="1" dirty="0" smtClean="0">
                <a:solidFill>
                  <a:schemeClr val="bg1"/>
                </a:solidFill>
                <a:latin typeface="Times New Roman" panose="02020603050405020304" pitchFamily="18" charset="0"/>
                <a:cs typeface="Times New Roman" panose="02020603050405020304" pitchFamily="18" charset="0"/>
              </a:rPr>
            </a:br>
            <a:r>
              <a:rPr lang="en-US" sz="3400" b="1" dirty="0" smtClean="0">
                <a:solidFill>
                  <a:schemeClr val="bg1"/>
                </a:solidFill>
                <a:latin typeface="Times New Roman" panose="02020603050405020304" pitchFamily="18" charset="0"/>
                <a:cs typeface="Times New Roman" panose="02020603050405020304" pitchFamily="18" charset="0"/>
              </a:rPr>
              <a:t>TẠI </a:t>
            </a:r>
            <a:r>
              <a:rPr lang="en-US" sz="3400" b="1" dirty="0">
                <a:solidFill>
                  <a:schemeClr val="bg1"/>
                </a:solidFill>
                <a:latin typeface="Times New Roman" panose="02020603050405020304" pitchFamily="18" charset="0"/>
                <a:cs typeface="Times New Roman" panose="02020603050405020304" pitchFamily="18" charset="0"/>
              </a:rPr>
              <a:t>TRƯỜNG CAO ĐẲNG LÝ TỰ TRỌNG TRONG </a:t>
            </a:r>
            <a:r>
              <a:rPr lang="en-US" sz="3400" dirty="0">
                <a:solidFill>
                  <a:schemeClr val="bg1"/>
                </a:solidFill>
                <a:latin typeface="Times New Roman" panose="02020603050405020304" pitchFamily="18" charset="0"/>
                <a:cs typeface="Times New Roman" panose="02020603050405020304" pitchFamily="18" charset="0"/>
              </a:rPr>
              <a:t/>
            </a:r>
            <a:br>
              <a:rPr lang="en-US" sz="3400" dirty="0">
                <a:solidFill>
                  <a:schemeClr val="bg1"/>
                </a:solidFill>
                <a:latin typeface="Times New Roman" panose="02020603050405020304" pitchFamily="18" charset="0"/>
                <a:cs typeface="Times New Roman" panose="02020603050405020304" pitchFamily="18" charset="0"/>
              </a:rPr>
            </a:br>
            <a:r>
              <a:rPr lang="en-US" sz="3400" b="1" dirty="0" smtClean="0">
                <a:solidFill>
                  <a:schemeClr val="bg1"/>
                </a:solidFill>
                <a:latin typeface="Times New Roman" panose="02020603050405020304" pitchFamily="18" charset="0"/>
                <a:cs typeface="Times New Roman" panose="02020603050405020304" pitchFamily="18" charset="0"/>
              </a:rPr>
              <a:t>CMCN 4.0</a:t>
            </a:r>
            <a:endParaRPr lang="en-US" sz="3400" dirty="0">
              <a:solidFill>
                <a:schemeClr val="bg1"/>
              </a:solidFill>
              <a:latin typeface="Times New Roman" panose="02020603050405020304" pitchFamily="18" charset="0"/>
              <a:cs typeface="Times New Roman" panose="02020603050405020304" pitchFamily="18" charset="0"/>
            </a:endParaRPr>
          </a:p>
        </p:txBody>
      </p:sp>
      <p:cxnSp>
        <p:nvCxnSpPr>
          <p:cNvPr id="5" name="Straight Connector 4">
            <a:extLst>
              <a:ext uri="{FF2B5EF4-FFF2-40B4-BE49-F238E27FC236}">
                <a16:creationId xmlns:a16="http://schemas.microsoft.com/office/drawing/2014/main" id="{AA65E432-C1E6-4C36-BF8E-2DA25E65DC32}"/>
              </a:ext>
              <a:ext uri="{C183D7F6-B498-43B3-948B-1728B52AA6E4}">
                <adec:decorative xmlns:adec="http://schemas.microsoft.com/office/drawing/2017/decorative" xmlns="" val="1"/>
              </a:ext>
            </a:extLst>
          </p:cNvPr>
          <p:cNvCxnSpPr/>
          <p:nvPr/>
        </p:nvCxnSpPr>
        <p:spPr>
          <a:xfrm>
            <a:off x="3579677" y="3278339"/>
            <a:ext cx="4914900" cy="0"/>
          </a:xfrm>
          <a:prstGeom prst="line">
            <a:avLst/>
          </a:prstGeom>
          <a:ln w="19050">
            <a:solidFill>
              <a:schemeClr val="bg1"/>
            </a:solidFill>
          </a:ln>
        </p:spPr>
        <p:style>
          <a:lnRef idx="1">
            <a:schemeClr val="accent1"/>
          </a:lnRef>
          <a:fillRef idx="0">
            <a:schemeClr val="accent1"/>
          </a:fillRef>
          <a:effectRef idx="0">
            <a:schemeClr val="accent1"/>
          </a:effectRef>
          <a:fontRef idx="minor">
            <a:schemeClr val="tx1"/>
          </a:fontRef>
        </p:style>
      </p:cxnSp>
      <p:sp>
        <p:nvSpPr>
          <p:cNvPr id="3" name="Subtitle 2">
            <a:extLst>
              <a:ext uri="{FF2B5EF4-FFF2-40B4-BE49-F238E27FC236}">
                <a16:creationId xmlns:a16="http://schemas.microsoft.com/office/drawing/2014/main" id="{D05F6415-1E7C-453D-B6B7-DBF76BDA691B}"/>
              </a:ext>
            </a:extLst>
          </p:cNvPr>
          <p:cNvSpPr>
            <a:spLocks noGrp="1"/>
          </p:cNvSpPr>
          <p:nvPr>
            <p:ph type="subTitle" idx="1"/>
          </p:nvPr>
        </p:nvSpPr>
        <p:spPr>
          <a:xfrm>
            <a:off x="2264779" y="3366607"/>
            <a:ext cx="9144000" cy="1655762"/>
          </a:xfrm>
        </p:spPr>
        <p:txBody>
          <a:bodyPr>
            <a:normAutofit/>
          </a:bodyPr>
          <a:lstStyle/>
          <a:p>
            <a:r>
              <a:rPr lang="en-US" b="1" dirty="0" err="1" smtClean="0">
                <a:solidFill>
                  <a:schemeClr val="bg1"/>
                </a:solidFill>
              </a:rPr>
              <a:t>Trình</a:t>
            </a:r>
            <a:r>
              <a:rPr lang="en-US" b="1" dirty="0" smtClean="0">
                <a:solidFill>
                  <a:schemeClr val="bg1"/>
                </a:solidFill>
              </a:rPr>
              <a:t> </a:t>
            </a:r>
            <a:r>
              <a:rPr lang="en-US" b="1" dirty="0" err="1" smtClean="0">
                <a:solidFill>
                  <a:schemeClr val="bg1"/>
                </a:solidFill>
              </a:rPr>
              <a:t>bày</a:t>
            </a:r>
            <a:r>
              <a:rPr lang="en-US" b="1" dirty="0" smtClean="0">
                <a:solidFill>
                  <a:schemeClr val="bg1"/>
                </a:solidFill>
              </a:rPr>
              <a:t>: </a:t>
            </a:r>
            <a:r>
              <a:rPr lang="en-US" b="1" dirty="0" smtClean="0">
                <a:solidFill>
                  <a:schemeClr val="bg1"/>
                </a:solidFill>
              </a:rPr>
              <a:t>LÊ THỊ MAI HƯỜNG</a:t>
            </a:r>
            <a:endParaRPr lang="en-US" dirty="0">
              <a:solidFill>
                <a:schemeClr val="bg1"/>
              </a:solidFill>
            </a:endParaRPr>
          </a:p>
        </p:txBody>
      </p:sp>
      <p:pic>
        <p:nvPicPr>
          <p:cNvPr id="15" name="Graphic 14" descr="Clipboard">
            <a:extLst>
              <a:ext uri="{FF2B5EF4-FFF2-40B4-BE49-F238E27FC236}">
                <a16:creationId xmlns:a16="http://schemas.microsoft.com/office/drawing/2014/main" id="{2A123BD8-A09C-49C0-98E8-54B55610A928}"/>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rot="631394">
            <a:off x="7209051" y="4228108"/>
            <a:ext cx="3194131" cy="3194131"/>
          </a:xfrm>
          <a:prstGeom prst="rect">
            <a:avLst/>
          </a:prstGeom>
        </p:spPr>
      </p:pic>
      <p:pic>
        <p:nvPicPr>
          <p:cNvPr id="11" name="Graphic 10" descr="Microscope">
            <a:extLst>
              <a:ext uri="{FF2B5EF4-FFF2-40B4-BE49-F238E27FC236}">
                <a16:creationId xmlns:a16="http://schemas.microsoft.com/office/drawing/2014/main" id="{3CB00449-E308-4DF3-9CFD-9A7D30B672DE}"/>
              </a:ext>
            </a:extLst>
          </p:cNvPr>
          <p:cNvPicPr>
            <a:picLocks noChangeAspect="1"/>
          </p:cNvPicPr>
          <p:nvPr/>
        </p:nvPicPr>
        <p:blipFill>
          <a:blip r:embed="rId4">
            <a:extLst>
              <a:ext uri="{28A0092B-C50C-407E-A947-70E740481C1C}">
                <a14:useLocalDpi xmlns:a14="http://schemas.microsoft.com/office/drawing/2010/main" val="0"/>
              </a:ext>
              <a:ext uri="{96DAC541-7B7A-43D3-8B79-37D633B846F1}">
                <asvg:svgBlip xmlns:asvg="http://schemas.microsoft.com/office/drawing/2016/SVG/main" xmlns="" r:embed="rId5"/>
              </a:ext>
            </a:extLst>
          </a:blip>
          <a:stretch>
            <a:fillRect/>
          </a:stretch>
        </p:blipFill>
        <p:spPr>
          <a:xfrm rot="1338607" flipH="1">
            <a:off x="382595" y="3705939"/>
            <a:ext cx="2684499" cy="2684499"/>
          </a:xfrm>
          <a:prstGeom prst="rect">
            <a:avLst/>
          </a:prstGeom>
        </p:spPr>
      </p:pic>
      <p:pic>
        <p:nvPicPr>
          <p:cNvPr id="13" name="Graphic 12" descr="Test tubes">
            <a:extLst>
              <a:ext uri="{FF2B5EF4-FFF2-40B4-BE49-F238E27FC236}">
                <a16:creationId xmlns:a16="http://schemas.microsoft.com/office/drawing/2014/main" id="{6A56DF0C-1331-406E-AEE6-06E0E59FB9A8}"/>
              </a:ext>
            </a:extLst>
          </p:cNvPr>
          <p:cNvPicPr>
            <a:picLocks noChangeAspect="1"/>
          </p:cNvPicPr>
          <p:nvPr/>
        </p:nvPicPr>
        <p:blipFill>
          <a:blip r:embed="rId6">
            <a:extLst>
              <a:ext uri="{28A0092B-C50C-407E-A947-70E740481C1C}">
                <a14:useLocalDpi xmlns:a14="http://schemas.microsoft.com/office/drawing/2010/main" val="0"/>
              </a:ext>
              <a:ext uri="{96DAC541-7B7A-43D3-8B79-37D633B846F1}">
                <asvg:svgBlip xmlns:asvg="http://schemas.microsoft.com/office/drawing/2016/SVG/main" xmlns="" r:embed="rId7"/>
              </a:ext>
            </a:extLst>
          </a:blip>
          <a:stretch>
            <a:fillRect/>
          </a:stretch>
        </p:blipFill>
        <p:spPr>
          <a:xfrm rot="21078969">
            <a:off x="4970596" y="4519395"/>
            <a:ext cx="2453456" cy="2453456"/>
          </a:xfrm>
          <a:prstGeom prst="rect">
            <a:avLst/>
          </a:prstGeom>
        </p:spPr>
      </p:pic>
      <p:pic>
        <p:nvPicPr>
          <p:cNvPr id="7" name="Graphic 6" descr="Beaker">
            <a:extLst>
              <a:ext uri="{FF2B5EF4-FFF2-40B4-BE49-F238E27FC236}">
                <a16:creationId xmlns:a16="http://schemas.microsoft.com/office/drawing/2014/main" id="{88D22565-F42F-439B-A6A4-CF161165E6B6}"/>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rot="1213697">
            <a:off x="2135670" y="3757858"/>
            <a:ext cx="3245427" cy="3245427"/>
          </a:xfrm>
          <a:prstGeom prst="rect">
            <a:avLst/>
          </a:prstGeom>
        </p:spPr>
      </p:pic>
      <p:pic>
        <p:nvPicPr>
          <p:cNvPr id="9" name="Graphic 8" descr="Flask">
            <a:extLst>
              <a:ext uri="{FF2B5EF4-FFF2-40B4-BE49-F238E27FC236}">
                <a16:creationId xmlns:a16="http://schemas.microsoft.com/office/drawing/2014/main" id="{B46E3E84-D1E6-4422-AA93-3EE98A821B98}"/>
              </a:ext>
            </a:extLst>
          </p:cNvPr>
          <p:cNvPicPr>
            <a:picLocks noChangeAspect="1"/>
          </p:cNvPicPr>
          <p:nvPr/>
        </p:nvPicPr>
        <p:blipFill>
          <a:blip r:embed="rId10">
            <a:extLst>
              <a:ext uri="{28A0092B-C50C-407E-A947-70E740481C1C}">
                <a14:useLocalDpi xmlns:a14="http://schemas.microsoft.com/office/drawing/2010/main" val="0"/>
              </a:ext>
              <a:ext uri="{96DAC541-7B7A-43D3-8B79-37D633B846F1}">
                <asvg:svgBlip xmlns:asvg="http://schemas.microsoft.com/office/drawing/2016/SVG/main" xmlns="" r:embed="rId11"/>
              </a:ext>
            </a:extLst>
          </a:blip>
          <a:stretch>
            <a:fillRect/>
          </a:stretch>
        </p:blipFill>
        <p:spPr>
          <a:xfrm rot="20451125">
            <a:off x="9165357" y="3485000"/>
            <a:ext cx="3005286" cy="3005286"/>
          </a:xfrm>
          <a:prstGeom prst="rect">
            <a:avLst/>
          </a:prstGeom>
        </p:spPr>
      </p:pic>
      <p:pic>
        <p:nvPicPr>
          <p:cNvPr id="19" name="Graphic 18" descr="Ruler">
            <a:extLst>
              <a:ext uri="{FF2B5EF4-FFF2-40B4-BE49-F238E27FC236}">
                <a16:creationId xmlns:a16="http://schemas.microsoft.com/office/drawing/2014/main" id="{39130E3C-1E93-4315-AE76-13C55147DCF2}"/>
              </a:ext>
            </a:extLst>
          </p:cNvPr>
          <p:cNvPicPr>
            <a:picLocks noChangeAspect="1"/>
          </p:cNvPicPr>
          <p:nvPr/>
        </p:nvPicPr>
        <p:blipFill>
          <a:blip r:embed="rId12">
            <a:extLst>
              <a:ext uri="{28A0092B-C50C-407E-A947-70E740481C1C}">
                <a14:useLocalDpi xmlns:a14="http://schemas.microsoft.com/office/drawing/2010/main" val="0"/>
              </a:ext>
              <a:ext uri="{96DAC541-7B7A-43D3-8B79-37D633B846F1}">
                <asvg:svgBlip xmlns:asvg="http://schemas.microsoft.com/office/drawing/2016/SVG/main" xmlns="" r:embed="rId13"/>
              </a:ext>
            </a:extLst>
          </a:blip>
          <a:stretch>
            <a:fillRect/>
          </a:stretch>
        </p:blipFill>
        <p:spPr>
          <a:xfrm rot="18889495">
            <a:off x="10171718" y="145767"/>
            <a:ext cx="1574403" cy="1574403"/>
          </a:xfrm>
          <a:prstGeom prst="rect">
            <a:avLst/>
          </a:prstGeom>
        </p:spPr>
      </p:pic>
      <p:pic>
        <p:nvPicPr>
          <p:cNvPr id="21" name="Graphic 20" descr="Pencil">
            <a:extLst>
              <a:ext uri="{FF2B5EF4-FFF2-40B4-BE49-F238E27FC236}">
                <a16:creationId xmlns:a16="http://schemas.microsoft.com/office/drawing/2014/main" id="{FFEC1660-205F-490E-800A-0D57D250BAE4}"/>
              </a:ext>
            </a:extLst>
          </p:cNvPr>
          <p:cNvPicPr>
            <a:picLocks noChangeAspect="1"/>
          </p:cNvPicPr>
          <p:nvPr/>
        </p:nvPicPr>
        <p:blipFill>
          <a:blip r:embed="rId14">
            <a:extLst>
              <a:ext uri="{28A0092B-C50C-407E-A947-70E740481C1C}">
                <a14:useLocalDpi xmlns:a14="http://schemas.microsoft.com/office/drawing/2010/main" val="0"/>
              </a:ext>
              <a:ext uri="{96DAC541-7B7A-43D3-8B79-37D633B846F1}">
                <asvg:svgBlip xmlns:asvg="http://schemas.microsoft.com/office/drawing/2016/SVG/main" xmlns="" r:embed="rId15"/>
              </a:ext>
            </a:extLst>
          </a:blip>
          <a:stretch>
            <a:fillRect/>
          </a:stretch>
        </p:blipFill>
        <p:spPr>
          <a:xfrm rot="20520790">
            <a:off x="10940826" y="783940"/>
            <a:ext cx="1488402" cy="1488402"/>
          </a:xfrm>
          <a:prstGeom prst="rect">
            <a:avLst/>
          </a:prstGeom>
        </p:spPr>
      </p:pic>
    </p:spTree>
    <p:extLst>
      <p:ext uri="{BB962C8B-B14F-4D97-AF65-F5344CB8AC3E}">
        <p14:creationId xmlns:p14="http://schemas.microsoft.com/office/powerpoint/2010/main" val="2906397050"/>
      </p:ext>
    </p:extLst>
  </p:cSld>
  <p:clrMapOvr>
    <a:masterClrMapping/>
  </p:clrMapOvr>
  <p:transition spd="slow">
    <p:push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wipe(down)">
                                      <p:cBhvr>
                                        <p:cTn id="7" dur="500"/>
                                        <p:tgtEl>
                                          <p:spTgt spid="3">
                                            <p:txEl>
                                              <p:pRg st="0" end="0"/>
                                            </p:txEl>
                                          </p:spTgt>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
                                        </p:tgtEl>
                                        <p:attrNameLst>
                                          <p:attrName>style.visibility</p:attrName>
                                        </p:attrNameLst>
                                      </p:cBhvr>
                                      <p:to>
                                        <p:strVal val="visible"/>
                                      </p:to>
                                    </p:set>
                                    <p:animEffect transition="in" filter="wipe(down)">
                                      <p:cBhvr>
                                        <p:cTn id="10"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42257-3980-4551-868A-26DC3CB821EE}"/>
              </a:ext>
            </a:extLst>
          </p:cNvPr>
          <p:cNvSpPr>
            <a:spLocks noGrp="1"/>
          </p:cNvSpPr>
          <p:nvPr>
            <p:ph type="title"/>
          </p:nvPr>
        </p:nvSpPr>
        <p:spPr>
          <a:xfrm>
            <a:off x="583630" y="351873"/>
            <a:ext cx="8378529" cy="1325563"/>
          </a:xfrm>
        </p:spPr>
        <p:txBody>
          <a:bodyPr>
            <a:normAutofit/>
          </a:bodyPr>
          <a:lstStyle/>
          <a:p>
            <a:r>
              <a:rPr lang="en-US" sz="3000" dirty="0" smtClean="0">
                <a:solidFill>
                  <a:schemeClr val="accent5">
                    <a:lumMod val="50000"/>
                  </a:schemeClr>
                </a:solidFill>
                <a:latin typeface="timlas (Headings)"/>
              </a:rPr>
              <a:t>LỜI MỞ ĐẦU</a:t>
            </a:r>
            <a:endParaRPr lang="en-US" sz="3000" dirty="0">
              <a:solidFill>
                <a:schemeClr val="accent5">
                  <a:lumMod val="50000"/>
                </a:schemeClr>
              </a:solidFill>
              <a:latin typeface="timlas (Headings)"/>
            </a:endParaRPr>
          </a:p>
        </p:txBody>
      </p:sp>
      <p:graphicFrame>
        <p:nvGraphicFramePr>
          <p:cNvPr id="12" name="Content Placeholder 11"/>
          <p:cNvGraphicFramePr>
            <a:graphicFrameLocks noGrp="1"/>
          </p:cNvGraphicFramePr>
          <p:nvPr>
            <p:ph idx="1"/>
            <p:extLst>
              <p:ext uri="{D42A27DB-BD31-4B8C-83A1-F6EECF244321}">
                <p14:modId xmlns:p14="http://schemas.microsoft.com/office/powerpoint/2010/main" val="1572603648"/>
              </p:ext>
            </p:extLst>
          </p:nvPr>
        </p:nvGraphicFramePr>
        <p:xfrm>
          <a:off x="583046" y="1812373"/>
          <a:ext cx="8152783" cy="435133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grpSp>
        <p:nvGrpSpPr>
          <p:cNvPr id="9" name="Group 8">
            <a:extLst>
              <a:ext uri="{FF2B5EF4-FFF2-40B4-BE49-F238E27FC236}">
                <a16:creationId xmlns:a16="http://schemas.microsoft.com/office/drawing/2014/main" id="{798EA88B-C439-4F17-9585-820972CE0BA5}"/>
              </a:ext>
              <a:ext uri="{C183D7F6-B498-43B3-948B-1728B52AA6E4}">
                <adec:decorative xmlns:adec="http://schemas.microsoft.com/office/drawing/2017/decorative" xmlns="" val="1"/>
              </a:ext>
            </a:extLst>
          </p:cNvPr>
          <p:cNvGrpSpPr/>
          <p:nvPr/>
        </p:nvGrpSpPr>
        <p:grpSpPr>
          <a:xfrm>
            <a:off x="9009186" y="0"/>
            <a:ext cx="3668917" cy="6941127"/>
            <a:chOff x="9009186" y="0"/>
            <a:chExt cx="3668917" cy="6941127"/>
          </a:xfrm>
        </p:grpSpPr>
        <p:grpSp>
          <p:nvGrpSpPr>
            <p:cNvPr id="10" name="Group 9">
              <a:extLst>
                <a:ext uri="{FF2B5EF4-FFF2-40B4-BE49-F238E27FC236}">
                  <a16:creationId xmlns:a16="http://schemas.microsoft.com/office/drawing/2014/main" id="{D4EF09CF-3362-453A-9463-F6669A9D3E01}"/>
                </a:ext>
              </a:extLst>
            </p:cNvPr>
            <p:cNvGrpSpPr/>
            <p:nvPr/>
          </p:nvGrpSpPr>
          <p:grpSpPr>
            <a:xfrm>
              <a:off x="9055676" y="0"/>
              <a:ext cx="3136324" cy="6858000"/>
              <a:chOff x="9055676" y="0"/>
              <a:chExt cx="3136324" cy="6858000"/>
            </a:xfrm>
          </p:grpSpPr>
          <p:sp>
            <p:nvSpPr>
              <p:cNvPr id="4" name="Rectangle 3">
                <a:extLst>
                  <a:ext uri="{FF2B5EF4-FFF2-40B4-BE49-F238E27FC236}">
                    <a16:creationId xmlns:a16="http://schemas.microsoft.com/office/drawing/2014/main" id="{403AE892-EBD6-40F1-851B-FEADBD59429F}"/>
                  </a:ext>
                </a:extLst>
              </p:cNvPr>
              <p:cNvSpPr/>
              <p:nvPr/>
            </p:nvSpPr>
            <p:spPr>
              <a:xfrm>
                <a:off x="9221932" y="0"/>
                <a:ext cx="2970068" cy="6858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las (Headings)"/>
                </a:endParaRPr>
              </a:p>
            </p:txBody>
          </p:sp>
          <p:sp>
            <p:nvSpPr>
              <p:cNvPr id="5" name="Rectangle 4">
                <a:extLst>
                  <a:ext uri="{FF2B5EF4-FFF2-40B4-BE49-F238E27FC236}">
                    <a16:creationId xmlns:a16="http://schemas.microsoft.com/office/drawing/2014/main" id="{54318653-1A38-442C-BA0F-F2C51149BCFF}"/>
                  </a:ext>
                </a:extLst>
              </p:cNvPr>
              <p:cNvSpPr/>
              <p:nvPr/>
            </p:nvSpPr>
            <p:spPr>
              <a:xfrm>
                <a:off x="9055676" y="0"/>
                <a:ext cx="16625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las (Headings)"/>
                </a:endParaRPr>
              </a:p>
            </p:txBody>
          </p:sp>
          <p:sp>
            <p:nvSpPr>
              <p:cNvPr id="6" name="Rectangle 5">
                <a:extLst>
                  <a:ext uri="{FF2B5EF4-FFF2-40B4-BE49-F238E27FC236}">
                    <a16:creationId xmlns:a16="http://schemas.microsoft.com/office/drawing/2014/main" id="{C25D63D1-E9CE-42BF-BD4D-374FD0293155}"/>
                  </a:ext>
                </a:extLst>
              </p:cNvPr>
              <p:cNvSpPr/>
              <p:nvPr/>
            </p:nvSpPr>
            <p:spPr>
              <a:xfrm>
                <a:off x="9221932" y="0"/>
                <a:ext cx="114301" cy="6858000"/>
              </a:xfrm>
              <a:prstGeom prst="rect">
                <a:avLst/>
              </a:prstGeom>
              <a:solidFill>
                <a:srgbClr val="FFD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las (Headings)"/>
                </a:endParaRPr>
              </a:p>
            </p:txBody>
          </p:sp>
          <p:sp>
            <p:nvSpPr>
              <p:cNvPr id="7" name="Rectangle 6">
                <a:extLst>
                  <a:ext uri="{FF2B5EF4-FFF2-40B4-BE49-F238E27FC236}">
                    <a16:creationId xmlns:a16="http://schemas.microsoft.com/office/drawing/2014/main" id="{BA4EE865-9F0D-4531-A737-E13A557C0277}"/>
                  </a:ext>
                </a:extLst>
              </p:cNvPr>
              <p:cNvSpPr/>
              <p:nvPr/>
            </p:nvSpPr>
            <p:spPr>
              <a:xfrm>
                <a:off x="9336233" y="0"/>
                <a:ext cx="15066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las (Headings)"/>
                </a:endParaRPr>
              </a:p>
            </p:txBody>
          </p:sp>
          <p:sp>
            <p:nvSpPr>
              <p:cNvPr id="8" name="Rectangle 7">
                <a:extLst>
                  <a:ext uri="{FF2B5EF4-FFF2-40B4-BE49-F238E27FC236}">
                    <a16:creationId xmlns:a16="http://schemas.microsoft.com/office/drawing/2014/main" id="{6A1183CB-C5B0-498A-A49C-4180134C74B0}"/>
                  </a:ext>
                </a:extLst>
              </p:cNvPr>
              <p:cNvSpPr/>
              <p:nvPr/>
            </p:nvSpPr>
            <p:spPr>
              <a:xfrm>
                <a:off x="9336233" y="0"/>
                <a:ext cx="571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latin typeface="timlas (Headings)"/>
                </a:endParaRPr>
              </a:p>
            </p:txBody>
          </p:sp>
        </p:grpSp>
        <p:pic>
          <p:nvPicPr>
            <p:cNvPr id="11" name="Graphic 10" descr="Clipboard">
              <a:extLst>
                <a:ext uri="{FF2B5EF4-FFF2-40B4-BE49-F238E27FC236}">
                  <a16:creationId xmlns:a16="http://schemas.microsoft.com/office/drawing/2014/main" id="{4F58D0C9-D25F-4044-8F1B-4190E5A1BD57}"/>
                </a:ext>
              </a:extLst>
            </p:cNvPr>
            <p:cNvPicPr>
              <a:picLocks noChangeAspect="1"/>
            </p:cNvPicPr>
            <p:nvPr/>
          </p:nvPicPr>
          <p:blipFill>
            <a:blip r:embed="rId7">
              <a:extLst>
                <a:ext uri="{28A0092B-C50C-407E-A947-70E740481C1C}">
                  <a14:useLocalDpi xmlns:a14="http://schemas.microsoft.com/office/drawing/2010/main" val="0"/>
                </a:ext>
                <a:ext uri="{96DAC541-7B7A-43D3-8B79-37D633B846F1}">
                  <asvg:svgBlip xmlns:asvg="http://schemas.microsoft.com/office/drawing/2016/SVG/main" xmlns="" r:embed="rId8"/>
                </a:ext>
              </a:extLst>
            </a:blip>
            <a:stretch>
              <a:fillRect/>
            </a:stretch>
          </p:blipFill>
          <p:spPr>
            <a:xfrm>
              <a:off x="9009186" y="3272210"/>
              <a:ext cx="3668917" cy="3668917"/>
            </a:xfrm>
            <a:prstGeom prst="rect">
              <a:avLst/>
            </a:prstGeom>
          </p:spPr>
        </p:pic>
      </p:grpSp>
    </p:spTree>
    <p:extLst>
      <p:ext uri="{BB962C8B-B14F-4D97-AF65-F5344CB8AC3E}">
        <p14:creationId xmlns:p14="http://schemas.microsoft.com/office/powerpoint/2010/main" val="24904991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par>
                                <p:cTn id="10" presetID="42" presetClass="entr" presetSubtype="0" fill="hold" grpId="0" nodeType="withEffect">
                                  <p:stCondLst>
                                    <p:cond delay="0"/>
                                  </p:stCondLst>
                                  <p:childTnLst>
                                    <p:set>
                                      <p:cBhvr>
                                        <p:cTn id="11" dur="1" fill="hold">
                                          <p:stCondLst>
                                            <p:cond delay="0"/>
                                          </p:stCondLst>
                                        </p:cTn>
                                        <p:tgtEl>
                                          <p:spTgt spid="12"/>
                                        </p:tgtEl>
                                        <p:attrNameLst>
                                          <p:attrName>style.visibility</p:attrName>
                                        </p:attrNameLst>
                                      </p:cBhvr>
                                      <p:to>
                                        <p:strVal val="visible"/>
                                      </p:to>
                                    </p:set>
                                    <p:animEffect transition="in" filter="fade">
                                      <p:cBhvr>
                                        <p:cTn id="12" dur="1000"/>
                                        <p:tgtEl>
                                          <p:spTgt spid="12"/>
                                        </p:tgtEl>
                                      </p:cBhvr>
                                    </p:animEffect>
                                    <p:anim calcmode="lin" valueType="num">
                                      <p:cBhvr>
                                        <p:cTn id="13" dur="1000" fill="hold"/>
                                        <p:tgtEl>
                                          <p:spTgt spid="12"/>
                                        </p:tgtEl>
                                        <p:attrNameLst>
                                          <p:attrName>ppt_x</p:attrName>
                                        </p:attrNameLst>
                                      </p:cBhvr>
                                      <p:tavLst>
                                        <p:tav tm="0">
                                          <p:val>
                                            <p:strVal val="#ppt_x"/>
                                          </p:val>
                                        </p:tav>
                                        <p:tav tm="100000">
                                          <p:val>
                                            <p:strVal val="#ppt_x"/>
                                          </p:val>
                                        </p:tav>
                                      </p:tavLst>
                                    </p:anim>
                                    <p:anim calcmode="lin" valueType="num">
                                      <p:cBhvr>
                                        <p:cTn id="14" dur="1000" fill="hold"/>
                                        <p:tgtEl>
                                          <p:spTgt spid="12"/>
                                        </p:tgtEl>
                                        <p:attrNameLst>
                                          <p:attrName>ppt_y</p:attrName>
                                        </p:attrNameLst>
                                      </p:cBhvr>
                                      <p:tavLst>
                                        <p:tav tm="0">
                                          <p:val>
                                            <p:strVal val="#ppt_y+.1"/>
                                          </p:val>
                                        </p:tav>
                                        <p:tav tm="100000">
                                          <p:val>
                                            <p:strVal val="#ppt_y"/>
                                          </p:val>
                                        </p:tav>
                                      </p:tavLst>
                                    </p:anim>
                                  </p:childTnLst>
                                </p:cTn>
                              </p:par>
                              <p:par>
                                <p:cTn id="15" presetID="42" presetClass="entr" presetSubtype="0" fill="hold" nodeType="with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fade">
                                      <p:cBhvr>
                                        <p:cTn id="17" dur="1000"/>
                                        <p:tgtEl>
                                          <p:spTgt spid="9"/>
                                        </p:tgtEl>
                                      </p:cBhvr>
                                    </p:animEffect>
                                    <p:anim calcmode="lin" valueType="num">
                                      <p:cBhvr>
                                        <p:cTn id="18" dur="1000" fill="hold"/>
                                        <p:tgtEl>
                                          <p:spTgt spid="9"/>
                                        </p:tgtEl>
                                        <p:attrNameLst>
                                          <p:attrName>ppt_x</p:attrName>
                                        </p:attrNameLst>
                                      </p:cBhvr>
                                      <p:tavLst>
                                        <p:tav tm="0">
                                          <p:val>
                                            <p:strVal val="#ppt_x"/>
                                          </p:val>
                                        </p:tav>
                                        <p:tav tm="100000">
                                          <p:val>
                                            <p:strVal val="#ppt_x"/>
                                          </p:val>
                                        </p:tav>
                                      </p:tavLst>
                                    </p:anim>
                                    <p:anim calcmode="lin" valueType="num">
                                      <p:cBhvr>
                                        <p:cTn id="19" dur="1000" fill="hold"/>
                                        <p:tgtEl>
                                          <p:spTgt spid="9"/>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Graphic spid="12" grpId="0">
        <p:bldAsOne/>
      </p:bldGraphic>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15" name="Diagram 14">
            <a:extLst>
              <a:ext uri="{FF2B5EF4-FFF2-40B4-BE49-F238E27FC236}">
                <a16:creationId xmlns:a16="http://schemas.microsoft.com/office/drawing/2014/main" id="{646FDE3E-5F98-465E-A4A1-17F8E562FC1F}"/>
              </a:ext>
              <a:ext uri="{C183D7F6-B498-43B3-948B-1728B52AA6E4}">
                <adec:decorative xmlns:adec="http://schemas.microsoft.com/office/drawing/2017/decorative" xmlns="" val="1"/>
              </a:ext>
            </a:extLst>
          </p:cNvPr>
          <p:cNvGraphicFramePr/>
          <p:nvPr>
            <p:extLst>
              <p:ext uri="{D42A27DB-BD31-4B8C-83A1-F6EECF244321}">
                <p14:modId xmlns:p14="http://schemas.microsoft.com/office/powerpoint/2010/main" val="1852308922"/>
              </p:ext>
            </p:extLst>
          </p:nvPr>
        </p:nvGraphicFramePr>
        <p:xfrm>
          <a:off x="521283" y="1608089"/>
          <a:ext cx="7210716" cy="4943379"/>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grpSp>
        <p:nvGrpSpPr>
          <p:cNvPr id="9" name="Group 8">
            <a:extLst>
              <a:ext uri="{FF2B5EF4-FFF2-40B4-BE49-F238E27FC236}">
                <a16:creationId xmlns:a16="http://schemas.microsoft.com/office/drawing/2014/main" id="{DBBB712D-326E-462C-A8F9-C3C7398258D4}"/>
              </a:ext>
              <a:ext uri="{C183D7F6-B498-43B3-948B-1728B52AA6E4}">
                <adec:decorative xmlns:adec="http://schemas.microsoft.com/office/drawing/2017/decorative" xmlns="" val="1"/>
              </a:ext>
            </a:extLst>
          </p:cNvPr>
          <p:cNvGrpSpPr/>
          <p:nvPr/>
        </p:nvGrpSpPr>
        <p:grpSpPr>
          <a:xfrm>
            <a:off x="8759536" y="0"/>
            <a:ext cx="4266669" cy="6858000"/>
            <a:chOff x="8759536" y="0"/>
            <a:chExt cx="4266669" cy="6858000"/>
          </a:xfrm>
        </p:grpSpPr>
        <p:grpSp>
          <p:nvGrpSpPr>
            <p:cNvPr id="10" name="Group 9">
              <a:extLst>
                <a:ext uri="{FF2B5EF4-FFF2-40B4-BE49-F238E27FC236}">
                  <a16:creationId xmlns:a16="http://schemas.microsoft.com/office/drawing/2014/main" id="{D4EF09CF-3362-453A-9463-F6669A9D3E01}"/>
                </a:ext>
              </a:extLst>
            </p:cNvPr>
            <p:cNvGrpSpPr/>
            <p:nvPr/>
          </p:nvGrpSpPr>
          <p:grpSpPr>
            <a:xfrm>
              <a:off x="9055676" y="0"/>
              <a:ext cx="3136324" cy="6858000"/>
              <a:chOff x="9055676" y="0"/>
              <a:chExt cx="3136324" cy="6858000"/>
            </a:xfrm>
          </p:grpSpPr>
          <p:sp>
            <p:nvSpPr>
              <p:cNvPr id="4" name="Rectangle 3">
                <a:extLst>
                  <a:ext uri="{FF2B5EF4-FFF2-40B4-BE49-F238E27FC236}">
                    <a16:creationId xmlns:a16="http://schemas.microsoft.com/office/drawing/2014/main" id="{403AE892-EBD6-40F1-851B-FEADBD59429F}"/>
                  </a:ext>
                </a:extLst>
              </p:cNvPr>
              <p:cNvSpPr/>
              <p:nvPr/>
            </p:nvSpPr>
            <p:spPr>
              <a:xfrm>
                <a:off x="9221932" y="0"/>
                <a:ext cx="2970068" cy="6858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4318653-1A38-442C-BA0F-F2C51149BCFF}"/>
                  </a:ext>
                </a:extLst>
              </p:cNvPr>
              <p:cNvSpPr/>
              <p:nvPr/>
            </p:nvSpPr>
            <p:spPr>
              <a:xfrm>
                <a:off x="9055676" y="0"/>
                <a:ext cx="16625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25D63D1-E9CE-42BF-BD4D-374FD0293155}"/>
                  </a:ext>
                </a:extLst>
              </p:cNvPr>
              <p:cNvSpPr/>
              <p:nvPr/>
            </p:nvSpPr>
            <p:spPr>
              <a:xfrm>
                <a:off x="9221932" y="0"/>
                <a:ext cx="114301" cy="6858000"/>
              </a:xfrm>
              <a:prstGeom prst="rect">
                <a:avLst/>
              </a:prstGeom>
              <a:solidFill>
                <a:srgbClr val="FFD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BA4EE865-9F0D-4531-A737-E13A557C0277}"/>
                  </a:ext>
                </a:extLst>
              </p:cNvPr>
              <p:cNvSpPr/>
              <p:nvPr/>
            </p:nvSpPr>
            <p:spPr>
              <a:xfrm>
                <a:off x="9336233" y="0"/>
                <a:ext cx="15066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A1183CB-C5B0-498A-A49C-4180134C74B0}"/>
                  </a:ext>
                </a:extLst>
              </p:cNvPr>
              <p:cNvSpPr/>
              <p:nvPr/>
            </p:nvSpPr>
            <p:spPr>
              <a:xfrm>
                <a:off x="9336233" y="0"/>
                <a:ext cx="571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1" name="Graphic 10" descr="Flask">
              <a:extLst>
                <a:ext uri="{FF2B5EF4-FFF2-40B4-BE49-F238E27FC236}">
                  <a16:creationId xmlns:a16="http://schemas.microsoft.com/office/drawing/2014/main" id="{C1AB70EC-6FF8-4DB3-A7E7-E489257F8592}"/>
                </a:ext>
              </a:extLst>
            </p:cNvPr>
            <p:cNvPicPr>
              <a:picLocks noChangeAspect="1"/>
            </p:cNvPicPr>
            <p:nvPr/>
          </p:nvPicPr>
          <p:blipFill>
            <a:blip r:embed="rId8">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8759536" y="2591331"/>
              <a:ext cx="4266669" cy="4266669"/>
            </a:xfrm>
            <a:prstGeom prst="rect">
              <a:avLst/>
            </a:prstGeom>
          </p:spPr>
        </p:pic>
      </p:grpSp>
      <p:sp>
        <p:nvSpPr>
          <p:cNvPr id="12" name="Title 11"/>
          <p:cNvSpPr>
            <a:spLocks noGrp="1"/>
          </p:cNvSpPr>
          <p:nvPr>
            <p:ph type="title"/>
          </p:nvPr>
        </p:nvSpPr>
        <p:spPr/>
        <p:txBody>
          <a:bodyPr/>
          <a:lstStyle/>
          <a:p>
            <a:pPr lvl="0"/>
            <a:r>
              <a:rPr lang="en-US" b="1" dirty="0" err="1">
                <a:solidFill>
                  <a:srgbClr val="000000"/>
                </a:solidFill>
                <a:latin typeface="Times New Roman" panose="02020603050405020304" pitchFamily="18" charset="0"/>
                <a:ea typeface="SimSun" panose="02010600030101010101" pitchFamily="2" charset="-122"/>
              </a:rPr>
              <a:t>Nội</a:t>
            </a:r>
            <a:r>
              <a:rPr lang="en-US" b="1" dirty="0">
                <a:solidFill>
                  <a:srgbClr val="000000"/>
                </a:solidFill>
                <a:latin typeface="Times New Roman" panose="02020603050405020304" pitchFamily="18" charset="0"/>
                <a:ea typeface="SimSun" panose="02010600030101010101" pitchFamily="2" charset="-122"/>
              </a:rPr>
              <a:t> dung</a:t>
            </a:r>
            <a:r>
              <a:rPr lang="en-US" sz="4000" dirty="0">
                <a:latin typeface="Times New Roman" panose="02020603050405020304" pitchFamily="18" charset="0"/>
                <a:ea typeface="SimSun" panose="02010600030101010101" pitchFamily="2" charset="-122"/>
              </a:rPr>
              <a:t/>
            </a:r>
            <a:br>
              <a:rPr lang="en-US" sz="4000" dirty="0">
                <a:latin typeface="Times New Roman" panose="02020603050405020304" pitchFamily="18" charset="0"/>
                <a:ea typeface="SimSun" panose="02010600030101010101" pitchFamily="2" charset="-122"/>
              </a:rPr>
            </a:br>
            <a:endParaRPr lang="en-US" dirty="0"/>
          </a:p>
        </p:txBody>
      </p:sp>
    </p:spTree>
    <p:extLst>
      <p:ext uri="{BB962C8B-B14F-4D97-AF65-F5344CB8AC3E}">
        <p14:creationId xmlns:p14="http://schemas.microsoft.com/office/powerpoint/2010/main" val="15212821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par>
                                <p:cTn id="8" presetID="10" presetClass="entr" presetSubtype="0" fill="hold"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12"/>
                                        </p:tgtEl>
                                        <p:attrNameLst>
                                          <p:attrName>style.visibility</p:attrName>
                                        </p:attrNameLst>
                                      </p:cBhvr>
                                      <p:to>
                                        <p:strVal val="visible"/>
                                      </p:to>
                                    </p:set>
                                    <p:animEffect transition="in" filter="fade">
                                      <p:cBhvr>
                                        <p:cTn id="13"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Graphic spid="15" grpId="0">
        <p:bldAsOne/>
      </p:bldGraphic>
      <p:bldP spid="12"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742257-3980-4551-868A-26DC3CB821EE}"/>
              </a:ext>
            </a:extLst>
          </p:cNvPr>
          <p:cNvSpPr>
            <a:spLocks noGrp="1"/>
          </p:cNvSpPr>
          <p:nvPr>
            <p:ph type="title"/>
          </p:nvPr>
        </p:nvSpPr>
        <p:spPr>
          <a:xfrm>
            <a:off x="521284" y="365125"/>
            <a:ext cx="8378529" cy="1027257"/>
          </a:xfrm>
        </p:spPr>
        <p:txBody>
          <a:bodyPr>
            <a:normAutofit fontScale="90000"/>
          </a:bodyPr>
          <a:lstStyle/>
          <a:p>
            <a:pPr lvl="0"/>
            <a:r>
              <a:rPr lang="en-US" b="1" dirty="0">
                <a:latin typeface="Times New Roman" panose="02020603050405020304" pitchFamily="18" charset="0"/>
                <a:cs typeface="Times New Roman" panose="02020603050405020304" pitchFamily="18" charset="0"/>
              </a:rPr>
              <a:t>1. </a:t>
            </a:r>
            <a:r>
              <a:rPr lang="en-US" b="1" dirty="0" err="1">
                <a:latin typeface="Times New Roman" panose="02020603050405020304" pitchFamily="18" charset="0"/>
                <a:cs typeface="Times New Roman" panose="02020603050405020304" pitchFamily="18" charset="0"/>
              </a:rPr>
              <a:t>Khái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quát</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về</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về</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giảng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dạy</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trực</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tuyến</a:t>
            </a:r>
            <a:r>
              <a:rPr lang="en-US" b="1" dirty="0">
                <a:latin typeface="Times New Roman" panose="02020603050405020304" pitchFamily="18" charset="0"/>
                <a:cs typeface="Times New Roman" panose="02020603050405020304" pitchFamily="18" charset="0"/>
              </a:rPr>
              <a:t> (E-learning)</a:t>
            </a:r>
            <a:endParaRPr lang="en-US" dirty="0">
              <a:latin typeface="Times New Roman" panose="02020603050405020304" pitchFamily="18" charset="0"/>
              <a:ea typeface="Tahoma" panose="020B0604030504040204" pitchFamily="34" charset="0"/>
              <a:cs typeface="Times New Roman" panose="02020603050405020304" pitchFamily="18" charset="0"/>
            </a:endParaRPr>
          </a:p>
        </p:txBody>
      </p:sp>
      <p:sp>
        <p:nvSpPr>
          <p:cNvPr id="3" name="Content Placeholder 2">
            <a:extLst>
              <a:ext uri="{FF2B5EF4-FFF2-40B4-BE49-F238E27FC236}">
                <a16:creationId xmlns:a16="http://schemas.microsoft.com/office/drawing/2014/main" id="{B57E0B0F-4D29-4786-B2AB-B84D9F8B5429}"/>
              </a:ext>
            </a:extLst>
          </p:cNvPr>
          <p:cNvSpPr>
            <a:spLocks noGrp="1"/>
          </p:cNvSpPr>
          <p:nvPr>
            <p:ph idx="1"/>
          </p:nvPr>
        </p:nvSpPr>
        <p:spPr>
          <a:xfrm>
            <a:off x="521284" y="1392382"/>
            <a:ext cx="8378529" cy="2908685"/>
          </a:xfrm>
        </p:spPr>
        <p:style>
          <a:lnRef idx="1">
            <a:schemeClr val="accent2"/>
          </a:lnRef>
          <a:fillRef idx="2">
            <a:schemeClr val="accent2"/>
          </a:fillRef>
          <a:effectRef idx="1">
            <a:schemeClr val="accent2"/>
          </a:effectRef>
          <a:fontRef idx="minor">
            <a:schemeClr val="dk1"/>
          </a:fontRef>
        </p:style>
        <p:txBody>
          <a:bodyPr>
            <a:normAutofit/>
          </a:bodyPr>
          <a:lstStyle/>
          <a:p>
            <a:r>
              <a:rPr lang="en-US" dirty="0" err="1">
                <a:latin typeface="Times" panose="02020603050405020304" pitchFamily="18" charset="0"/>
                <a:cs typeface="Times" panose="02020603050405020304" pitchFamily="18" charset="0"/>
              </a:rPr>
              <a:t>Học</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trực</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tuyến</a:t>
            </a:r>
            <a:r>
              <a:rPr lang="en-US" dirty="0">
                <a:latin typeface="Times" panose="02020603050405020304" pitchFamily="18" charset="0"/>
                <a:cs typeface="Times" panose="02020603050405020304" pitchFamily="18" charset="0"/>
              </a:rPr>
              <a:t> (hay </a:t>
            </a:r>
            <a:r>
              <a:rPr lang="en-US" dirty="0" err="1">
                <a:latin typeface="Times" panose="02020603050405020304" pitchFamily="18" charset="0"/>
                <a:cs typeface="Times" panose="02020603050405020304" pitchFamily="18" charset="0"/>
              </a:rPr>
              <a:t>còn</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gọi</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là</a:t>
            </a:r>
            <a:r>
              <a:rPr lang="en-US" dirty="0">
                <a:latin typeface="Times" panose="02020603050405020304" pitchFamily="18" charset="0"/>
                <a:cs typeface="Times" panose="02020603050405020304" pitchFamily="18" charset="0"/>
              </a:rPr>
              <a:t> E-Learning) là </a:t>
            </a:r>
            <a:r>
              <a:rPr lang="en-US" dirty="0" err="1">
                <a:latin typeface="Times" panose="02020603050405020304" pitchFamily="18" charset="0"/>
                <a:cs typeface="Times" panose="02020603050405020304" pitchFamily="18" charset="0"/>
              </a:rPr>
              <a:t>viết</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tắt</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của</a:t>
            </a:r>
            <a:r>
              <a:rPr lang="en-US" dirty="0">
                <a:latin typeface="Times" panose="02020603050405020304" pitchFamily="18" charset="0"/>
                <a:cs typeface="Times" panose="02020603050405020304" pitchFamily="18" charset="0"/>
              </a:rPr>
              <a:t> Electronic Learning, </a:t>
            </a:r>
            <a:r>
              <a:rPr lang="en-US" dirty="0" err="1">
                <a:latin typeface="Times" panose="02020603050405020304" pitchFamily="18" charset="0"/>
                <a:cs typeface="Times" panose="02020603050405020304" pitchFamily="18" charset="0"/>
              </a:rPr>
              <a:t>dùng</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đê</a:t>
            </a:r>
            <a:r>
              <a:rPr lang="en-US" dirty="0">
                <a:latin typeface="Times" panose="02020603050405020304" pitchFamily="18" charset="0"/>
                <a:cs typeface="Times" panose="02020603050405020304" pitchFamily="18" charset="0"/>
              </a:rPr>
              <a:t>̉ </a:t>
            </a:r>
            <a:r>
              <a:rPr lang="en-US" dirty="0" err="1" smtClean="0">
                <a:latin typeface="Times" panose="02020603050405020304" pitchFamily="18" charset="0"/>
                <a:cs typeface="Times" panose="02020603050405020304" pitchFamily="18" charset="0"/>
              </a:rPr>
              <a:t>mô</a:t>
            </a:r>
            <a:r>
              <a:rPr lang="en-US" dirty="0" smtClean="0">
                <a:latin typeface="Times" panose="02020603050405020304" pitchFamily="18" charset="0"/>
                <a:cs typeface="Times" panose="02020603050405020304" pitchFamily="18" charset="0"/>
              </a:rPr>
              <a:t> </a:t>
            </a:r>
            <a:r>
              <a:rPr lang="en-US" dirty="0" err="1" smtClean="0">
                <a:latin typeface="Times" panose="02020603050405020304" pitchFamily="18" charset="0"/>
                <a:cs typeface="Times" panose="02020603050405020304" pitchFamily="18" charset="0"/>
              </a:rPr>
              <a:t>tả</a:t>
            </a:r>
            <a:r>
              <a:rPr lang="en-US" dirty="0" smtClean="0">
                <a:latin typeface="Times" panose="02020603050405020304" pitchFamily="18" charset="0"/>
                <a:cs typeface="Times" panose="02020603050405020304" pitchFamily="18" charset="0"/>
              </a:rPr>
              <a:t> </a:t>
            </a:r>
            <a:r>
              <a:rPr lang="en-US" dirty="0" err="1" smtClean="0">
                <a:latin typeface="Times" panose="02020603050405020304" pitchFamily="18" charset="0"/>
                <a:cs typeface="Times" panose="02020603050405020304" pitchFamily="18" charset="0"/>
              </a:rPr>
              <a:t>việc</a:t>
            </a:r>
            <a:r>
              <a:rPr lang="en-US" dirty="0" smtClean="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học</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tập</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đào</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tạo</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dựa</a:t>
            </a:r>
            <a:r>
              <a:rPr lang="en-US" dirty="0">
                <a:latin typeface="Times" panose="02020603050405020304" pitchFamily="18" charset="0"/>
                <a:cs typeface="Times" panose="02020603050405020304" pitchFamily="18" charset="0"/>
              </a:rPr>
              <a:t> </a:t>
            </a:r>
            <a:r>
              <a:rPr lang="en-US" dirty="0" err="1" smtClean="0">
                <a:latin typeface="Times" panose="02020603050405020304" pitchFamily="18" charset="0"/>
                <a:cs typeface="Times" panose="02020603050405020304" pitchFamily="18" charset="0"/>
              </a:rPr>
              <a:t>trên</a:t>
            </a:r>
            <a:r>
              <a:rPr lang="en-US" dirty="0" smtClean="0">
                <a:latin typeface="Times" panose="02020603050405020304" pitchFamily="18" charset="0"/>
                <a:cs typeface="Times" panose="02020603050405020304" pitchFamily="18" charset="0"/>
              </a:rPr>
              <a:t> </a:t>
            </a:r>
            <a:r>
              <a:rPr lang="en-US" dirty="0" err="1" smtClean="0">
                <a:latin typeface="Times" panose="02020603050405020304" pitchFamily="18" charset="0"/>
                <a:cs typeface="Times" panose="02020603050405020304" pitchFamily="18" charset="0"/>
              </a:rPr>
              <a:t>công</a:t>
            </a:r>
            <a:r>
              <a:rPr lang="en-US" dirty="0" smtClean="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nghệ</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thông</a:t>
            </a:r>
            <a:r>
              <a:rPr lang="en-US" dirty="0">
                <a:latin typeface="Times" panose="02020603050405020304" pitchFamily="18" charset="0"/>
                <a:cs typeface="Times" panose="02020603050405020304" pitchFamily="18" charset="0"/>
              </a:rPr>
              <a:t> tin </a:t>
            </a:r>
            <a:r>
              <a:rPr lang="en-US" dirty="0" err="1">
                <a:latin typeface="Times" panose="02020603050405020304" pitchFamily="18" charset="0"/>
                <a:cs typeface="Times" panose="02020603050405020304" pitchFamily="18" charset="0"/>
              </a:rPr>
              <a:t>và</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truyền</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thông</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là</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phương</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thức</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học</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ảo</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thông</a:t>
            </a:r>
            <a:r>
              <a:rPr lang="en-US" dirty="0">
                <a:latin typeface="Times" panose="02020603050405020304" pitchFamily="18" charset="0"/>
                <a:cs typeface="Times" panose="02020603050405020304" pitchFamily="18" charset="0"/>
              </a:rPr>
              <a:t> qua </a:t>
            </a:r>
            <a:r>
              <a:rPr lang="en-US" dirty="0" err="1">
                <a:latin typeface="Times" panose="02020603050405020304" pitchFamily="18" charset="0"/>
                <a:cs typeface="Times" panose="02020603050405020304" pitchFamily="18" charset="0"/>
              </a:rPr>
              <a:t>một</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máy</a:t>
            </a:r>
            <a:r>
              <a:rPr lang="en-US" dirty="0">
                <a:latin typeface="Times" panose="02020603050405020304" pitchFamily="18" charset="0"/>
                <a:cs typeface="Times" panose="02020603050405020304" pitchFamily="18" charset="0"/>
              </a:rPr>
              <a:t> vi </a:t>
            </a:r>
            <a:r>
              <a:rPr lang="en-US" dirty="0" err="1">
                <a:latin typeface="Times" panose="02020603050405020304" pitchFamily="18" charset="0"/>
                <a:cs typeface="Times" panose="02020603050405020304" pitchFamily="18" charset="0"/>
              </a:rPr>
              <a:t>tính</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điện</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thoại</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thông</a:t>
            </a:r>
            <a:r>
              <a:rPr lang="en-US" dirty="0">
                <a:latin typeface="Times" panose="02020603050405020304" pitchFamily="18" charset="0"/>
                <a:cs typeface="Times" panose="02020603050405020304" pitchFamily="18" charset="0"/>
              </a:rPr>
              <a:t> minh </a:t>
            </a:r>
            <a:r>
              <a:rPr lang="en-US" dirty="0" err="1">
                <a:latin typeface="Times" panose="02020603050405020304" pitchFamily="18" charset="0"/>
                <a:cs typeface="Times" panose="02020603050405020304" pitchFamily="18" charset="0"/>
              </a:rPr>
              <a:t>kết</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nối</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mạng</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với</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một</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máy</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chủ</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cung</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cấp</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bài</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giảng</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điện</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tử</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và</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phần</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mềm</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cần</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thiết</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để</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có</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thể</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hỏi</a:t>
            </a:r>
            <a:r>
              <a:rPr lang="en-US" dirty="0">
                <a:latin typeface="Times" panose="02020603050405020304" pitchFamily="18" charset="0"/>
                <a:cs typeface="Times" panose="02020603050405020304" pitchFamily="18" charset="0"/>
              </a:rPr>
              <a:t>/</a:t>
            </a:r>
            <a:r>
              <a:rPr lang="en-US" dirty="0" err="1">
                <a:latin typeface="Times" panose="02020603050405020304" pitchFamily="18" charset="0"/>
                <a:cs typeface="Times" panose="02020603050405020304" pitchFamily="18" charset="0"/>
              </a:rPr>
              <a:t>yêu</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cầu</a:t>
            </a:r>
            <a:r>
              <a:rPr lang="en-US" dirty="0">
                <a:latin typeface="Times" panose="02020603050405020304" pitchFamily="18" charset="0"/>
                <a:cs typeface="Times" panose="02020603050405020304" pitchFamily="18" charset="0"/>
              </a:rPr>
              <a:t>/</a:t>
            </a:r>
            <a:r>
              <a:rPr lang="en-US" dirty="0" err="1">
                <a:latin typeface="Times" panose="02020603050405020304" pitchFamily="18" charset="0"/>
                <a:cs typeface="Times" panose="02020603050405020304" pitchFamily="18" charset="0"/>
              </a:rPr>
              <a:t>ra</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đề</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cho</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học</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sinh</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học</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trực</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tuyến</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từ</a:t>
            </a:r>
            <a:r>
              <a:rPr lang="en-US" dirty="0">
                <a:latin typeface="Times" panose="02020603050405020304" pitchFamily="18" charset="0"/>
                <a:cs typeface="Times" panose="02020603050405020304" pitchFamily="18" charset="0"/>
              </a:rPr>
              <a:t> </a:t>
            </a:r>
            <a:r>
              <a:rPr lang="en-US" dirty="0" err="1">
                <a:latin typeface="Times" panose="02020603050405020304" pitchFamily="18" charset="0"/>
                <a:cs typeface="Times" panose="02020603050405020304" pitchFamily="18" charset="0"/>
              </a:rPr>
              <a:t>xa</a:t>
            </a:r>
            <a:r>
              <a:rPr lang="en-US" dirty="0">
                <a:latin typeface="Times" panose="02020603050405020304" pitchFamily="18" charset="0"/>
                <a:cs typeface="Times" panose="02020603050405020304" pitchFamily="18" charset="0"/>
              </a:rPr>
              <a:t>.</a:t>
            </a:r>
            <a:endParaRPr lang="en-US" sz="2400" dirty="0">
              <a:solidFill>
                <a:schemeClr val="accent5">
                  <a:lumMod val="50000"/>
                </a:schemeClr>
              </a:solidFill>
              <a:latin typeface="Times" panose="02020603050405020304" pitchFamily="18" charset="0"/>
              <a:ea typeface="Tahoma" panose="020B0604030504040204" pitchFamily="34" charset="0"/>
              <a:cs typeface="Times" panose="02020603050405020304" pitchFamily="18" charset="0"/>
            </a:endParaRPr>
          </a:p>
        </p:txBody>
      </p:sp>
      <p:grpSp>
        <p:nvGrpSpPr>
          <p:cNvPr id="13" name="Group 12">
            <a:extLst>
              <a:ext uri="{FF2B5EF4-FFF2-40B4-BE49-F238E27FC236}">
                <a16:creationId xmlns:a16="http://schemas.microsoft.com/office/drawing/2014/main" id="{9C15E21A-C111-4D39-BB47-E83988E5A05E}"/>
              </a:ext>
              <a:ext uri="{C183D7F6-B498-43B3-948B-1728B52AA6E4}">
                <adec:decorative xmlns:adec="http://schemas.microsoft.com/office/drawing/2017/decorative" xmlns="" val="1"/>
              </a:ext>
            </a:extLst>
          </p:cNvPr>
          <p:cNvGrpSpPr/>
          <p:nvPr/>
        </p:nvGrpSpPr>
        <p:grpSpPr>
          <a:xfrm>
            <a:off x="9055676" y="0"/>
            <a:ext cx="3193475" cy="6954260"/>
            <a:chOff x="9055676" y="0"/>
            <a:chExt cx="3193475" cy="6954260"/>
          </a:xfrm>
        </p:grpSpPr>
        <p:grpSp>
          <p:nvGrpSpPr>
            <p:cNvPr id="10" name="Group 9">
              <a:extLst>
                <a:ext uri="{FF2B5EF4-FFF2-40B4-BE49-F238E27FC236}">
                  <a16:creationId xmlns:a16="http://schemas.microsoft.com/office/drawing/2014/main" id="{D4EF09CF-3362-453A-9463-F6669A9D3E01}"/>
                </a:ext>
              </a:extLst>
            </p:cNvPr>
            <p:cNvGrpSpPr/>
            <p:nvPr/>
          </p:nvGrpSpPr>
          <p:grpSpPr>
            <a:xfrm>
              <a:off x="9055676" y="0"/>
              <a:ext cx="3136324" cy="6858000"/>
              <a:chOff x="9055676" y="0"/>
              <a:chExt cx="3136324" cy="6858000"/>
            </a:xfrm>
          </p:grpSpPr>
          <p:sp>
            <p:nvSpPr>
              <p:cNvPr id="4" name="Rectangle 3">
                <a:extLst>
                  <a:ext uri="{FF2B5EF4-FFF2-40B4-BE49-F238E27FC236}">
                    <a16:creationId xmlns:a16="http://schemas.microsoft.com/office/drawing/2014/main" id="{403AE892-EBD6-40F1-851B-FEADBD59429F}"/>
                  </a:ext>
                </a:extLst>
              </p:cNvPr>
              <p:cNvSpPr/>
              <p:nvPr/>
            </p:nvSpPr>
            <p:spPr>
              <a:xfrm>
                <a:off x="9221932" y="0"/>
                <a:ext cx="2970068" cy="6858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54318653-1A38-442C-BA0F-F2C51149BCFF}"/>
                  </a:ext>
                </a:extLst>
              </p:cNvPr>
              <p:cNvSpPr/>
              <p:nvPr/>
            </p:nvSpPr>
            <p:spPr>
              <a:xfrm>
                <a:off x="9055676" y="0"/>
                <a:ext cx="16625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C25D63D1-E9CE-42BF-BD4D-374FD0293155}"/>
                  </a:ext>
                </a:extLst>
              </p:cNvPr>
              <p:cNvSpPr/>
              <p:nvPr/>
            </p:nvSpPr>
            <p:spPr>
              <a:xfrm>
                <a:off x="9221932" y="0"/>
                <a:ext cx="114301" cy="6858000"/>
              </a:xfrm>
              <a:prstGeom prst="rect">
                <a:avLst/>
              </a:prstGeom>
              <a:solidFill>
                <a:srgbClr val="FFD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a:extLst>
                  <a:ext uri="{FF2B5EF4-FFF2-40B4-BE49-F238E27FC236}">
                    <a16:creationId xmlns:a16="http://schemas.microsoft.com/office/drawing/2014/main" id="{BA4EE865-9F0D-4531-A737-E13A557C0277}"/>
                  </a:ext>
                </a:extLst>
              </p:cNvPr>
              <p:cNvSpPr/>
              <p:nvPr/>
            </p:nvSpPr>
            <p:spPr>
              <a:xfrm>
                <a:off x="9336233" y="0"/>
                <a:ext cx="15066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Rectangle 7">
                <a:extLst>
                  <a:ext uri="{FF2B5EF4-FFF2-40B4-BE49-F238E27FC236}">
                    <a16:creationId xmlns:a16="http://schemas.microsoft.com/office/drawing/2014/main" id="{6A1183CB-C5B0-498A-A49C-4180134C74B0}"/>
                  </a:ext>
                </a:extLst>
              </p:cNvPr>
              <p:cNvSpPr/>
              <p:nvPr/>
            </p:nvSpPr>
            <p:spPr>
              <a:xfrm>
                <a:off x="9336233" y="0"/>
                <a:ext cx="571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12" name="Graphic 11" descr="Test tubes">
              <a:extLst>
                <a:ext uri="{FF2B5EF4-FFF2-40B4-BE49-F238E27FC236}">
                  <a16:creationId xmlns:a16="http://schemas.microsoft.com/office/drawing/2014/main" id="{57BD2CFA-105C-4606-859E-A8413C62B3D5}"/>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3"/>
                </a:ext>
              </a:extLst>
            </a:blip>
            <a:stretch>
              <a:fillRect/>
            </a:stretch>
          </p:blipFill>
          <p:spPr>
            <a:xfrm>
              <a:off x="9450534" y="4155643"/>
              <a:ext cx="2798617" cy="2798617"/>
            </a:xfrm>
            <a:prstGeom prst="rect">
              <a:avLst/>
            </a:prstGeom>
          </p:spPr>
        </p:pic>
      </p:grpSp>
    </p:spTree>
    <p:extLst>
      <p:ext uri="{BB962C8B-B14F-4D97-AF65-F5344CB8AC3E}">
        <p14:creationId xmlns:p14="http://schemas.microsoft.com/office/powerpoint/2010/main" val="2671002067"/>
      </p:ext>
    </p:extLst>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in)">
                                      <p:cBhvr>
                                        <p:cTn id="7" dur="2000"/>
                                        <p:tgtEl>
                                          <p:spTgt spid="2"/>
                                        </p:tgtEl>
                                      </p:cBhvr>
                                    </p:animEffect>
                                  </p:childTnLst>
                                </p:cTn>
                              </p:par>
                              <p:par>
                                <p:cTn id="8" presetID="6" presetClass="entr" presetSubtype="16" fill="hold" grpId="0" nodeType="withEffect">
                                  <p:stCondLst>
                                    <p:cond delay="0"/>
                                  </p:stCondLst>
                                  <p:childTnLst>
                                    <p:set>
                                      <p:cBhvr>
                                        <p:cTn id="9" dur="1" fill="hold">
                                          <p:stCondLst>
                                            <p:cond delay="0"/>
                                          </p:stCondLst>
                                        </p:cTn>
                                        <p:tgtEl>
                                          <p:spTgt spid="3">
                                            <p:bg/>
                                          </p:spTgt>
                                        </p:tgtEl>
                                        <p:attrNameLst>
                                          <p:attrName>style.visibility</p:attrName>
                                        </p:attrNameLst>
                                      </p:cBhvr>
                                      <p:to>
                                        <p:strVal val="visible"/>
                                      </p:to>
                                    </p:set>
                                    <p:animEffect transition="in" filter="circle(in)">
                                      <p:cBhvr>
                                        <p:cTn id="10" dur="2000"/>
                                        <p:tgtEl>
                                          <p:spTgt spid="3">
                                            <p:bg/>
                                          </p:spTgt>
                                        </p:tgtEl>
                                      </p:cBhvr>
                                    </p:animEffect>
                                  </p:childTnLst>
                                </p:cTn>
                              </p:par>
                            </p:childTnLst>
                          </p:cTn>
                        </p:par>
                      </p:childTnLst>
                    </p:cTn>
                  </p:par>
                  <p:par>
                    <p:cTn id="11" fill="hold">
                      <p:stCondLst>
                        <p:cond delay="indefinite"/>
                      </p:stCondLst>
                      <p:childTnLst>
                        <p:par>
                          <p:cTn id="12" fill="hold">
                            <p:stCondLst>
                              <p:cond delay="0"/>
                            </p:stCondLst>
                            <p:childTnLst>
                              <p:par>
                                <p:cTn id="13" presetID="6" presetClass="entr" presetSubtype="16" fill="hold" grpId="0" nodeType="clickEffect">
                                  <p:stCondLst>
                                    <p:cond delay="0"/>
                                  </p:stCondLst>
                                  <p:childTnLst>
                                    <p:set>
                                      <p:cBhvr>
                                        <p:cTn id="14" dur="1" fill="hold">
                                          <p:stCondLst>
                                            <p:cond delay="0"/>
                                          </p:stCondLst>
                                        </p:cTn>
                                        <p:tgtEl>
                                          <p:spTgt spid="3">
                                            <p:txEl>
                                              <p:pRg st="0" end="0"/>
                                            </p:txEl>
                                          </p:spTgt>
                                        </p:tgtEl>
                                        <p:attrNameLst>
                                          <p:attrName>style.visibility</p:attrName>
                                        </p:attrNameLst>
                                      </p:cBhvr>
                                      <p:to>
                                        <p:strVal val="visible"/>
                                      </p:to>
                                    </p:set>
                                    <p:animEffect transition="in" filter="circle(in)">
                                      <p:cBhvr>
                                        <p:cTn id="15" dur="2000"/>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hidden="1">
            <a:extLst>
              <a:ext uri="{FF2B5EF4-FFF2-40B4-BE49-F238E27FC236}">
                <a16:creationId xmlns:a16="http://schemas.microsoft.com/office/drawing/2014/main" id="{33104C4E-C050-4014-897C-481E470CB725}"/>
              </a:ext>
            </a:extLst>
          </p:cNvPr>
          <p:cNvSpPr>
            <a:spLocks noGrp="1"/>
          </p:cNvSpPr>
          <p:nvPr>
            <p:ph type="ctrTitle"/>
          </p:nvPr>
        </p:nvSpPr>
        <p:spPr/>
        <p:txBody>
          <a:bodyPr/>
          <a:lstStyle/>
          <a:p>
            <a:r>
              <a:rPr lang="en-US" dirty="0"/>
              <a:t>Slide 2</a:t>
            </a:r>
          </a:p>
        </p:txBody>
      </p:sp>
      <p:sp>
        <p:nvSpPr>
          <p:cNvPr id="5" name="Title 1">
            <a:extLst>
              <a:ext uri="{FF2B5EF4-FFF2-40B4-BE49-F238E27FC236}">
                <a16:creationId xmlns:a16="http://schemas.microsoft.com/office/drawing/2014/main" id="{042C824B-4279-4D47-92DD-71F5353FAA23}"/>
              </a:ext>
            </a:extLst>
          </p:cNvPr>
          <p:cNvSpPr txBox="1">
            <a:spLocks/>
          </p:cNvSpPr>
          <p:nvPr/>
        </p:nvSpPr>
        <p:spPr>
          <a:xfrm>
            <a:off x="283308" y="123273"/>
            <a:ext cx="10515600" cy="503739"/>
          </a:xfrm>
          <a:prstGeom prst="rect">
            <a:avLst/>
          </a:prstGeom>
        </p:spPr>
        <p:txBody>
          <a:bodyPr vert="horz" lIns="91440" tIns="45720" rIns="91440" bIns="45720" rtlCol="0" anchor="b">
            <a:normAutofit fontScale="9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US" sz="3400" b="1" i="1" dirty="0" err="1" smtClean="0">
                <a:latin typeface="Times New Roman" panose="02020603050405020304" pitchFamily="18" charset="0"/>
                <a:cs typeface="Times New Roman" panose="02020603050405020304" pitchFamily="18" charset="0"/>
              </a:rPr>
              <a:t>Ưu</a:t>
            </a:r>
            <a:r>
              <a:rPr lang="en-US" sz="3400" b="1" i="1" dirty="0" smtClean="0">
                <a:latin typeface="Times New Roman" panose="02020603050405020304" pitchFamily="18" charset="0"/>
                <a:cs typeface="Times New Roman" panose="02020603050405020304" pitchFamily="18" charset="0"/>
              </a:rPr>
              <a:t> </a:t>
            </a:r>
            <a:r>
              <a:rPr lang="en-US" sz="3400" b="1" i="1" dirty="0" err="1" smtClean="0">
                <a:latin typeface="Times New Roman" panose="02020603050405020304" pitchFamily="18" charset="0"/>
                <a:cs typeface="Times New Roman" panose="02020603050405020304" pitchFamily="18" charset="0"/>
              </a:rPr>
              <a:t>điểm</a:t>
            </a:r>
            <a:r>
              <a:rPr lang="en-US" sz="3400" b="1" i="1" dirty="0" smtClean="0">
                <a:latin typeface="Times New Roman" panose="02020603050405020304" pitchFamily="18" charset="0"/>
                <a:cs typeface="Times New Roman" panose="02020603050405020304" pitchFamily="18" charset="0"/>
              </a:rPr>
              <a:t> </a:t>
            </a:r>
            <a:r>
              <a:rPr lang="en-US" sz="3400" b="1" i="1" dirty="0" err="1" smtClean="0">
                <a:latin typeface="Times New Roman" panose="02020603050405020304" pitchFamily="18" charset="0"/>
                <a:cs typeface="Times New Roman" panose="02020603050405020304" pitchFamily="18" charset="0"/>
              </a:rPr>
              <a:t>của</a:t>
            </a:r>
            <a:r>
              <a:rPr lang="en-US" sz="3400" b="1" i="1" dirty="0" smtClean="0">
                <a:latin typeface="Times New Roman" panose="02020603050405020304" pitchFamily="18" charset="0"/>
                <a:cs typeface="Times New Roman" panose="02020603050405020304" pitchFamily="18" charset="0"/>
              </a:rPr>
              <a:t> </a:t>
            </a:r>
            <a:r>
              <a:rPr lang="en-US" sz="3400" b="1" i="1" dirty="0" err="1" smtClean="0">
                <a:latin typeface="Times New Roman" panose="02020603050405020304" pitchFamily="18" charset="0"/>
                <a:cs typeface="Times New Roman" panose="02020603050405020304" pitchFamily="18" charset="0"/>
              </a:rPr>
              <a:t>giảng</a:t>
            </a:r>
            <a:r>
              <a:rPr lang="en-US" sz="3400" b="1" i="1" dirty="0" smtClean="0">
                <a:latin typeface="Times New Roman" panose="02020603050405020304" pitchFamily="18" charset="0"/>
                <a:cs typeface="Times New Roman" panose="02020603050405020304" pitchFamily="18" charset="0"/>
              </a:rPr>
              <a:t> </a:t>
            </a:r>
            <a:r>
              <a:rPr lang="en-US" sz="3400" b="1" i="1" dirty="0" err="1" smtClean="0">
                <a:latin typeface="Times New Roman" panose="02020603050405020304" pitchFamily="18" charset="0"/>
                <a:cs typeface="Times New Roman" panose="02020603050405020304" pitchFamily="18" charset="0"/>
              </a:rPr>
              <a:t>dạy</a:t>
            </a:r>
            <a:r>
              <a:rPr lang="en-US" sz="3400" b="1" i="1" dirty="0" smtClean="0">
                <a:latin typeface="Times New Roman" panose="02020603050405020304" pitchFamily="18" charset="0"/>
                <a:cs typeface="Times New Roman" panose="02020603050405020304" pitchFamily="18" charset="0"/>
              </a:rPr>
              <a:t> </a:t>
            </a:r>
            <a:r>
              <a:rPr lang="en-US" sz="3400" b="1" i="1" dirty="0" err="1" smtClean="0">
                <a:latin typeface="Times New Roman" panose="02020603050405020304" pitchFamily="18" charset="0"/>
                <a:cs typeface="Times New Roman" panose="02020603050405020304" pitchFamily="18" charset="0"/>
              </a:rPr>
              <a:t>trực</a:t>
            </a:r>
            <a:r>
              <a:rPr lang="en-US" sz="3400" b="1" i="1" dirty="0" smtClean="0">
                <a:latin typeface="Times New Roman" panose="02020603050405020304" pitchFamily="18" charset="0"/>
                <a:cs typeface="Times New Roman" panose="02020603050405020304" pitchFamily="18" charset="0"/>
              </a:rPr>
              <a:t> </a:t>
            </a:r>
            <a:r>
              <a:rPr lang="en-US" sz="3400" b="1" i="1" dirty="0" err="1" smtClean="0">
                <a:latin typeface="Times New Roman" panose="02020603050405020304" pitchFamily="18" charset="0"/>
                <a:cs typeface="Times New Roman" panose="02020603050405020304" pitchFamily="18" charset="0"/>
              </a:rPr>
              <a:t>tuyến</a:t>
            </a:r>
            <a:r>
              <a:rPr lang="en-US" sz="3400" b="1" i="1" dirty="0" smtClean="0">
                <a:latin typeface="Times New Roman" panose="02020603050405020304" pitchFamily="18" charset="0"/>
                <a:cs typeface="Times New Roman" panose="02020603050405020304" pitchFamily="18" charset="0"/>
              </a:rPr>
              <a:t> (E-Learning) </a:t>
            </a:r>
            <a:endParaRPr lang="en-US" sz="3400" dirty="0">
              <a:latin typeface="Times New Roman" panose="02020603050405020304" pitchFamily="18" charset="0"/>
              <a:cs typeface="Times New Roman" panose="02020603050405020304" pitchFamily="18" charset="0"/>
            </a:endParaRPr>
          </a:p>
        </p:txBody>
      </p:sp>
      <p:sp>
        <p:nvSpPr>
          <p:cNvPr id="6" name="Oval 5">
            <a:extLst>
              <a:ext uri="{FF2B5EF4-FFF2-40B4-BE49-F238E27FC236}">
                <a16:creationId xmlns:a16="http://schemas.microsoft.com/office/drawing/2014/main" id="{E5585411-DE61-42EC-8DAB-BA853F129791}"/>
              </a:ext>
            </a:extLst>
          </p:cNvPr>
          <p:cNvSpPr/>
          <p:nvPr/>
        </p:nvSpPr>
        <p:spPr>
          <a:xfrm>
            <a:off x="468827" y="314200"/>
            <a:ext cx="586154" cy="57594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1</a:t>
            </a:r>
          </a:p>
        </p:txBody>
      </p:sp>
      <p:sp>
        <p:nvSpPr>
          <p:cNvPr id="7" name="Oval 6">
            <a:extLst>
              <a:ext uri="{FF2B5EF4-FFF2-40B4-BE49-F238E27FC236}">
                <a16:creationId xmlns:a16="http://schemas.microsoft.com/office/drawing/2014/main" id="{6D1E12A6-FA7A-477F-8C87-308C5B84B139}"/>
              </a:ext>
            </a:extLst>
          </p:cNvPr>
          <p:cNvSpPr/>
          <p:nvPr/>
        </p:nvSpPr>
        <p:spPr>
          <a:xfrm>
            <a:off x="6701173" y="618029"/>
            <a:ext cx="586154" cy="57594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2</a:t>
            </a:r>
          </a:p>
        </p:txBody>
      </p:sp>
      <p:sp>
        <p:nvSpPr>
          <p:cNvPr id="13" name="TextBox 12"/>
          <p:cNvSpPr txBox="1"/>
          <p:nvPr/>
        </p:nvSpPr>
        <p:spPr>
          <a:xfrm>
            <a:off x="7287327" y="679556"/>
            <a:ext cx="4460977" cy="120032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Tính</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hấp</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dẫn</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Với</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sự</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hỗ</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trợ</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của</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công</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nghệ</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những</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bài</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giảng</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tích</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hợp</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hình</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ảnh</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minh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hoạ</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âm</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thanh</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tăng</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thêm</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tính</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hấp</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dẫn</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của</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bài</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học</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4" name="Oval 13">
            <a:extLst>
              <a:ext uri="{FF2B5EF4-FFF2-40B4-BE49-F238E27FC236}">
                <a16:creationId xmlns:a16="http://schemas.microsoft.com/office/drawing/2014/main" id="{6D1E12A6-FA7A-477F-8C87-308C5B84B139}"/>
              </a:ext>
            </a:extLst>
          </p:cNvPr>
          <p:cNvSpPr/>
          <p:nvPr/>
        </p:nvSpPr>
        <p:spPr>
          <a:xfrm>
            <a:off x="-23359" y="2595531"/>
            <a:ext cx="586154" cy="57594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Times New Roman" panose="02020603050405020304" pitchFamily="18" charset="0"/>
                <a:cs typeface="Times New Roman" panose="02020603050405020304" pitchFamily="18" charset="0"/>
              </a:rPr>
              <a:t>3</a:t>
            </a:r>
            <a:endParaRPr kumimoji="0" lang="en-US"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5" name="TextBox 14"/>
          <p:cNvSpPr txBox="1"/>
          <p:nvPr/>
        </p:nvSpPr>
        <p:spPr>
          <a:xfrm>
            <a:off x="1043406" y="2762562"/>
            <a:ext cx="5234342" cy="923330"/>
          </a:xfrm>
          <a:prstGeom prst="rect">
            <a:avLst/>
          </a:prstGeom>
        </p:spPr>
        <p:style>
          <a:lnRef idx="1">
            <a:schemeClr val="accent4"/>
          </a:lnRef>
          <a:fillRef idx="2">
            <a:schemeClr val="accent4"/>
          </a:fillRef>
          <a:effectRef idx="1">
            <a:schemeClr val="accent4"/>
          </a:effectRef>
          <a:fontRef idx="minor">
            <a:schemeClr val="dk1"/>
          </a:fontRef>
        </p:style>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Tính</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linh</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hoạt</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Một</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khoá</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học</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E-Learning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được</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phục</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vụ</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theo</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nhu</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cầu</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người</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học</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chứ</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không</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nhất</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thiết</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phải</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bám</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theo</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một</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thời</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gian</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biểu</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cố</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định</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6" name="TextBox 15"/>
          <p:cNvSpPr txBox="1"/>
          <p:nvPr/>
        </p:nvSpPr>
        <p:spPr>
          <a:xfrm>
            <a:off x="645788" y="4045611"/>
            <a:ext cx="4603583" cy="369332"/>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Dễ</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tiếp</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cận</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và</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truy</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nhập</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ngẫu</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nhiên</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7" name="Oval 16">
            <a:extLst>
              <a:ext uri="{FF2B5EF4-FFF2-40B4-BE49-F238E27FC236}">
                <a16:creationId xmlns:a16="http://schemas.microsoft.com/office/drawing/2014/main" id="{6D1E12A6-FA7A-477F-8C87-308C5B84B139}"/>
              </a:ext>
            </a:extLst>
          </p:cNvPr>
          <p:cNvSpPr/>
          <p:nvPr/>
        </p:nvSpPr>
        <p:spPr>
          <a:xfrm>
            <a:off x="59634" y="3744854"/>
            <a:ext cx="586154" cy="57594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3600" b="1" dirty="0">
                <a:solidFill>
                  <a:prstClr val="white"/>
                </a:solidFill>
                <a:latin typeface="Times New Roman" panose="02020603050405020304" pitchFamily="18" charset="0"/>
                <a:cs typeface="Times New Roman" panose="02020603050405020304" pitchFamily="18" charset="0"/>
              </a:rPr>
              <a:t>4</a:t>
            </a:r>
            <a:endParaRPr kumimoji="0" lang="en-US"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endParaRPr>
          </a:p>
        </p:txBody>
      </p:sp>
      <p:sp>
        <p:nvSpPr>
          <p:cNvPr id="18" name="TextBox 17"/>
          <p:cNvSpPr txBox="1"/>
          <p:nvPr/>
        </p:nvSpPr>
        <p:spPr>
          <a:xfrm>
            <a:off x="399197" y="4745568"/>
            <a:ext cx="6703968"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Tính</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cập</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nhật</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Nội</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dung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khoá</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học</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thường</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xuyên</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được</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cập</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nhật</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và</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đổi</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mới</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smtClean="0">
                <a:ln>
                  <a:noFill/>
                </a:ln>
                <a:solidFill>
                  <a:prstClr val="black"/>
                </a:solidFill>
                <a:effectLst/>
                <a:uLnTx/>
                <a:uFillTx/>
                <a:latin typeface="Times New Roman" panose="02020603050405020304" pitchFamily="18" charset="0"/>
                <a:ea typeface="+mn-ea"/>
                <a:cs typeface="Times New Roman" panose="02020603050405020304" pitchFamily="18" charset="0"/>
              </a:rPr>
              <a:t>nhằm</a:t>
            </a:r>
            <a:r>
              <a:rPr kumimoji="0" lang="en-US" sz="1800" b="1" i="0" u="none" strike="noStrike" kern="1200" cap="none" spc="0" normalizeH="0" baseline="0" noProof="0" dirty="0" smtClean="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đáp</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ứng</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và</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phù</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hợp</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tốt</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nhất</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cho</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học</a:t>
            </a:r>
            <a:r>
              <a:rPr kumimoji="0" lang="en-US"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 </a:t>
            </a:r>
            <a:r>
              <a:rPr kumimoji="0" lang="en-US" sz="1800" b="1" i="0" u="none" strike="noStrike" kern="1200" cap="none" spc="0" normalizeH="0" baseline="0" noProof="0" dirty="0" err="1">
                <a:ln>
                  <a:noFill/>
                </a:ln>
                <a:solidFill>
                  <a:prstClr val="black"/>
                </a:solidFill>
                <a:effectLst/>
                <a:uLnTx/>
                <a:uFillTx/>
                <a:latin typeface="Times New Roman" panose="02020603050405020304" pitchFamily="18" charset="0"/>
                <a:ea typeface="+mn-ea"/>
                <a:cs typeface="Times New Roman" panose="02020603050405020304" pitchFamily="18" charset="0"/>
              </a:rPr>
              <a:t>viên</a:t>
            </a: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endParaRPr>
          </a:p>
        </p:txBody>
      </p:sp>
      <p:sp>
        <p:nvSpPr>
          <p:cNvPr id="19" name="Oval 18">
            <a:extLst>
              <a:ext uri="{FF2B5EF4-FFF2-40B4-BE49-F238E27FC236}">
                <a16:creationId xmlns:a16="http://schemas.microsoft.com/office/drawing/2014/main" id="{6D1E12A6-FA7A-477F-8C87-308C5B84B139}"/>
              </a:ext>
            </a:extLst>
          </p:cNvPr>
          <p:cNvSpPr/>
          <p:nvPr/>
        </p:nvSpPr>
        <p:spPr>
          <a:xfrm>
            <a:off x="-101589" y="4433006"/>
            <a:ext cx="720649" cy="57594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36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5</a:t>
            </a:r>
          </a:p>
        </p:txBody>
      </p:sp>
      <p:pic>
        <p:nvPicPr>
          <p:cNvPr id="1028" name="Picture 4" descr="Không có mô tả 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63839" y="586038"/>
            <a:ext cx="4238570" cy="2031379"/>
          </a:xfrm>
          <a:prstGeom prst="rect">
            <a:avLst/>
          </a:prstGeom>
          <a:noFill/>
          <a:extLst>
            <a:ext uri="{909E8E84-426E-40DD-AFC4-6F175D3DCCD1}">
              <a14:hiddenFill xmlns:a14="http://schemas.microsoft.com/office/drawing/2010/main">
                <a:solidFill>
                  <a:srgbClr val="FFFFFF"/>
                </a:solidFill>
              </a14:hiddenFill>
            </a:ext>
          </a:extLst>
        </p:spPr>
      </p:pic>
      <p:sp>
        <p:nvSpPr>
          <p:cNvPr id="2" name="TextBox 1"/>
          <p:cNvSpPr txBox="1"/>
          <p:nvPr/>
        </p:nvSpPr>
        <p:spPr>
          <a:xfrm>
            <a:off x="963839" y="770133"/>
            <a:ext cx="2605596" cy="923330"/>
          </a:xfrm>
          <a:prstGeom prst="rect">
            <a:avLst/>
          </a:prstGeom>
          <a:noFill/>
        </p:spPr>
        <p:txBody>
          <a:bodyPr wrap="square" rtlCol="0">
            <a:spAutoFit/>
          </a:bodyPr>
          <a:lstStyle/>
          <a:p>
            <a:pPr lvl="0"/>
            <a:r>
              <a:rPr lang="en-US" b="1" dirty="0" err="1">
                <a:solidFill>
                  <a:schemeClr val="bg1"/>
                </a:solidFill>
                <a:latin typeface="Times New Roman" panose="02020603050405020304" pitchFamily="18" charset="0"/>
                <a:cs typeface="Times New Roman" panose="02020603050405020304" pitchFamily="18" charset="0"/>
              </a:rPr>
              <a:t>Không</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bị</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giới</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hạn</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bởi</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không</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gian</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và</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thời</a:t>
            </a:r>
            <a:r>
              <a:rPr lang="en-US" b="1" dirty="0">
                <a:solidFill>
                  <a:schemeClr val="bg1"/>
                </a:solidFill>
                <a:latin typeface="Times New Roman" panose="02020603050405020304" pitchFamily="18" charset="0"/>
                <a:cs typeface="Times New Roman" panose="02020603050405020304" pitchFamily="18" charset="0"/>
              </a:rPr>
              <a:t> </a:t>
            </a:r>
            <a:r>
              <a:rPr lang="en-US" b="1" dirty="0" err="1">
                <a:solidFill>
                  <a:schemeClr val="bg1"/>
                </a:solidFill>
                <a:latin typeface="Times New Roman" panose="02020603050405020304" pitchFamily="18" charset="0"/>
                <a:cs typeface="Times New Roman" panose="02020603050405020304" pitchFamily="18" charset="0"/>
              </a:rPr>
              <a:t>gian</a:t>
            </a:r>
            <a:endParaRPr lang="en-US" dirty="0">
              <a:solidFill>
                <a:schemeClr val="bg1"/>
              </a:solidFill>
              <a:latin typeface="Times New Roman" panose="02020603050405020304" pitchFamily="18" charset="0"/>
              <a:cs typeface="Times New Roman" panose="02020603050405020304" pitchFamily="18" charset="0"/>
            </a:endParaRPr>
          </a:p>
          <a:p>
            <a:endParaRPr lang="en-US" dirty="0">
              <a:solidFill>
                <a:schemeClr val="bg1"/>
              </a:solidFill>
            </a:endParaRPr>
          </a:p>
        </p:txBody>
      </p:sp>
    </p:spTree>
    <p:custDataLst>
      <p:tags r:id="rId1"/>
    </p:custDataLst>
    <p:extLst>
      <p:ext uri="{BB962C8B-B14F-4D97-AF65-F5344CB8AC3E}">
        <p14:creationId xmlns:p14="http://schemas.microsoft.com/office/powerpoint/2010/main" val="409100157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arn(inVertical)">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6" presetClass="entr" presetSubtype="21"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barn(inVertical)">
                                      <p:cBhvr>
                                        <p:cTn id="12" dur="500"/>
                                        <p:tgtEl>
                                          <p:spTgt spid="6"/>
                                        </p:tgtEl>
                                      </p:cBhvr>
                                    </p:animEffect>
                                  </p:childTnLst>
                                </p:cTn>
                              </p:par>
                            </p:childTnLst>
                          </p:cTn>
                        </p:par>
                      </p:childTnLst>
                    </p:cTn>
                  </p:par>
                  <p:par>
                    <p:cTn id="13" fill="hold">
                      <p:stCondLst>
                        <p:cond delay="indefinite"/>
                      </p:stCondLst>
                      <p:childTnLst>
                        <p:par>
                          <p:cTn id="14" fill="hold">
                            <p:stCondLst>
                              <p:cond delay="0"/>
                            </p:stCondLst>
                            <p:childTnLst>
                              <p:par>
                                <p:cTn id="15" presetID="16" presetClass="entr" presetSubtype="21" fill="hold" nodeType="clickEffect">
                                  <p:stCondLst>
                                    <p:cond delay="0"/>
                                  </p:stCondLst>
                                  <p:childTnLst>
                                    <p:set>
                                      <p:cBhvr>
                                        <p:cTn id="16" dur="1" fill="hold">
                                          <p:stCondLst>
                                            <p:cond delay="0"/>
                                          </p:stCondLst>
                                        </p:cTn>
                                        <p:tgtEl>
                                          <p:spTgt spid="1028"/>
                                        </p:tgtEl>
                                        <p:attrNameLst>
                                          <p:attrName>style.visibility</p:attrName>
                                        </p:attrNameLst>
                                      </p:cBhvr>
                                      <p:to>
                                        <p:strVal val="visible"/>
                                      </p:to>
                                    </p:set>
                                    <p:animEffect transition="in" filter="barn(inVertical)">
                                      <p:cBhvr>
                                        <p:cTn id="17" dur="500"/>
                                        <p:tgtEl>
                                          <p:spTgt spid="1028"/>
                                        </p:tgtEl>
                                      </p:cBhvr>
                                    </p:animEffect>
                                  </p:childTnLst>
                                </p:cTn>
                              </p:par>
                              <p:par>
                                <p:cTn id="18" presetID="16" presetClass="entr" presetSubtype="21" fill="hold" grpId="0" nodeType="withEffect">
                                  <p:stCondLst>
                                    <p:cond delay="0"/>
                                  </p:stCondLst>
                                  <p:childTnLst>
                                    <p:set>
                                      <p:cBhvr>
                                        <p:cTn id="19" dur="1" fill="hold">
                                          <p:stCondLst>
                                            <p:cond delay="0"/>
                                          </p:stCondLst>
                                        </p:cTn>
                                        <p:tgtEl>
                                          <p:spTgt spid="2"/>
                                        </p:tgtEl>
                                        <p:attrNameLst>
                                          <p:attrName>style.visibility</p:attrName>
                                        </p:attrNameLst>
                                      </p:cBhvr>
                                      <p:to>
                                        <p:strVal val="visible"/>
                                      </p:to>
                                    </p:set>
                                    <p:animEffect transition="in" filter="barn(inVertical)">
                                      <p:cBhvr>
                                        <p:cTn id="20" dur="500"/>
                                        <p:tgtEl>
                                          <p:spTgt spid="2"/>
                                        </p:tgtEl>
                                      </p:cBhvr>
                                    </p:animEffect>
                                  </p:childTnLst>
                                </p:cTn>
                              </p:par>
                            </p:childTnLst>
                          </p:cTn>
                        </p:par>
                      </p:childTnLst>
                    </p:cTn>
                  </p:par>
                  <p:par>
                    <p:cTn id="21" fill="hold">
                      <p:stCondLst>
                        <p:cond delay="indefinite"/>
                      </p:stCondLst>
                      <p:childTnLst>
                        <p:par>
                          <p:cTn id="22" fill="hold">
                            <p:stCondLst>
                              <p:cond delay="0"/>
                            </p:stCondLst>
                            <p:childTnLst>
                              <p:par>
                                <p:cTn id="23" presetID="16" presetClass="entr" presetSubtype="21" fill="hold" grpId="0" nodeType="clickEffect">
                                  <p:stCondLst>
                                    <p:cond delay="0"/>
                                  </p:stCondLst>
                                  <p:childTnLst>
                                    <p:set>
                                      <p:cBhvr>
                                        <p:cTn id="24" dur="1" fill="hold">
                                          <p:stCondLst>
                                            <p:cond delay="0"/>
                                          </p:stCondLst>
                                        </p:cTn>
                                        <p:tgtEl>
                                          <p:spTgt spid="7"/>
                                        </p:tgtEl>
                                        <p:attrNameLst>
                                          <p:attrName>style.visibility</p:attrName>
                                        </p:attrNameLst>
                                      </p:cBhvr>
                                      <p:to>
                                        <p:strVal val="visible"/>
                                      </p:to>
                                    </p:set>
                                    <p:animEffect transition="in" filter="barn(inVertical)">
                                      <p:cBhvr>
                                        <p:cTn id="25" dur="500"/>
                                        <p:tgtEl>
                                          <p:spTgt spid="7"/>
                                        </p:tgtEl>
                                      </p:cBhvr>
                                    </p:animEffect>
                                  </p:childTnLst>
                                </p:cTn>
                              </p:par>
                            </p:childTnLst>
                          </p:cTn>
                        </p:par>
                      </p:childTnLst>
                    </p:cTn>
                  </p:par>
                  <p:par>
                    <p:cTn id="26" fill="hold">
                      <p:stCondLst>
                        <p:cond delay="indefinite"/>
                      </p:stCondLst>
                      <p:childTnLst>
                        <p:par>
                          <p:cTn id="27" fill="hold">
                            <p:stCondLst>
                              <p:cond delay="0"/>
                            </p:stCondLst>
                            <p:childTnLst>
                              <p:par>
                                <p:cTn id="28" presetID="16" presetClass="entr" presetSubtype="21" fill="hold" grpId="0" nodeType="clickEffect">
                                  <p:stCondLst>
                                    <p:cond delay="0"/>
                                  </p:stCondLst>
                                  <p:childTnLst>
                                    <p:set>
                                      <p:cBhvr>
                                        <p:cTn id="29" dur="1" fill="hold">
                                          <p:stCondLst>
                                            <p:cond delay="0"/>
                                          </p:stCondLst>
                                        </p:cTn>
                                        <p:tgtEl>
                                          <p:spTgt spid="13"/>
                                        </p:tgtEl>
                                        <p:attrNameLst>
                                          <p:attrName>style.visibility</p:attrName>
                                        </p:attrNameLst>
                                      </p:cBhvr>
                                      <p:to>
                                        <p:strVal val="visible"/>
                                      </p:to>
                                    </p:set>
                                    <p:animEffect transition="in" filter="barn(inVertical)">
                                      <p:cBhvr>
                                        <p:cTn id="30" dur="500"/>
                                        <p:tgtEl>
                                          <p:spTgt spid="13"/>
                                        </p:tgtEl>
                                      </p:cBhvr>
                                    </p:animEffect>
                                  </p:childTnLst>
                                </p:cTn>
                              </p:par>
                            </p:childTnLst>
                          </p:cTn>
                        </p:par>
                      </p:childTnLst>
                    </p:cTn>
                  </p:par>
                  <p:par>
                    <p:cTn id="31" fill="hold">
                      <p:stCondLst>
                        <p:cond delay="indefinite"/>
                      </p:stCondLst>
                      <p:childTnLst>
                        <p:par>
                          <p:cTn id="32" fill="hold">
                            <p:stCondLst>
                              <p:cond delay="0"/>
                            </p:stCondLst>
                            <p:childTnLst>
                              <p:par>
                                <p:cTn id="33" presetID="16" presetClass="entr" presetSubtype="21" fill="hold" grpId="0" nodeType="clickEffect">
                                  <p:stCondLst>
                                    <p:cond delay="0"/>
                                  </p:stCondLst>
                                  <p:childTnLst>
                                    <p:set>
                                      <p:cBhvr>
                                        <p:cTn id="34" dur="1" fill="hold">
                                          <p:stCondLst>
                                            <p:cond delay="0"/>
                                          </p:stCondLst>
                                        </p:cTn>
                                        <p:tgtEl>
                                          <p:spTgt spid="14"/>
                                        </p:tgtEl>
                                        <p:attrNameLst>
                                          <p:attrName>style.visibility</p:attrName>
                                        </p:attrNameLst>
                                      </p:cBhvr>
                                      <p:to>
                                        <p:strVal val="visible"/>
                                      </p:to>
                                    </p:set>
                                    <p:animEffect transition="in" filter="barn(inVertical)">
                                      <p:cBhvr>
                                        <p:cTn id="35" dur="500"/>
                                        <p:tgtEl>
                                          <p:spTgt spid="14"/>
                                        </p:tgtEl>
                                      </p:cBhvr>
                                    </p:animEffect>
                                  </p:childTnLst>
                                </p:cTn>
                              </p:par>
                            </p:childTnLst>
                          </p:cTn>
                        </p:par>
                      </p:childTnLst>
                    </p:cTn>
                  </p:par>
                  <p:par>
                    <p:cTn id="36" fill="hold">
                      <p:stCondLst>
                        <p:cond delay="indefinite"/>
                      </p:stCondLst>
                      <p:childTnLst>
                        <p:par>
                          <p:cTn id="37" fill="hold">
                            <p:stCondLst>
                              <p:cond delay="0"/>
                            </p:stCondLst>
                            <p:childTnLst>
                              <p:par>
                                <p:cTn id="38" presetID="16" presetClass="entr" presetSubtype="21" fill="hold" grpId="0" nodeType="click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barn(inVertical)">
                                      <p:cBhvr>
                                        <p:cTn id="40" dur="500"/>
                                        <p:tgtEl>
                                          <p:spTgt spid="15"/>
                                        </p:tgtEl>
                                      </p:cBhvr>
                                    </p:animEffect>
                                  </p:childTnLst>
                                </p:cTn>
                              </p:par>
                            </p:childTnLst>
                          </p:cTn>
                        </p:par>
                      </p:childTnLst>
                    </p:cTn>
                  </p:par>
                  <p:par>
                    <p:cTn id="41" fill="hold">
                      <p:stCondLst>
                        <p:cond delay="indefinite"/>
                      </p:stCondLst>
                      <p:childTnLst>
                        <p:par>
                          <p:cTn id="42" fill="hold">
                            <p:stCondLst>
                              <p:cond delay="0"/>
                            </p:stCondLst>
                            <p:childTnLst>
                              <p:par>
                                <p:cTn id="43" presetID="16" presetClass="entr" presetSubtype="21" fill="hold" grpId="0" nodeType="clickEffect">
                                  <p:stCondLst>
                                    <p:cond delay="0"/>
                                  </p:stCondLst>
                                  <p:childTnLst>
                                    <p:set>
                                      <p:cBhvr>
                                        <p:cTn id="44" dur="1" fill="hold">
                                          <p:stCondLst>
                                            <p:cond delay="0"/>
                                          </p:stCondLst>
                                        </p:cTn>
                                        <p:tgtEl>
                                          <p:spTgt spid="17"/>
                                        </p:tgtEl>
                                        <p:attrNameLst>
                                          <p:attrName>style.visibility</p:attrName>
                                        </p:attrNameLst>
                                      </p:cBhvr>
                                      <p:to>
                                        <p:strVal val="visible"/>
                                      </p:to>
                                    </p:set>
                                    <p:animEffect transition="in" filter="barn(inVertical)">
                                      <p:cBhvr>
                                        <p:cTn id="45" dur="500"/>
                                        <p:tgtEl>
                                          <p:spTgt spid="17"/>
                                        </p:tgtEl>
                                      </p:cBhvr>
                                    </p:animEffect>
                                  </p:childTnLst>
                                </p:cTn>
                              </p:par>
                            </p:childTnLst>
                          </p:cTn>
                        </p:par>
                      </p:childTnLst>
                    </p:cTn>
                  </p:par>
                  <p:par>
                    <p:cTn id="46" fill="hold">
                      <p:stCondLst>
                        <p:cond delay="indefinite"/>
                      </p:stCondLst>
                      <p:childTnLst>
                        <p:par>
                          <p:cTn id="47" fill="hold">
                            <p:stCondLst>
                              <p:cond delay="0"/>
                            </p:stCondLst>
                            <p:childTnLst>
                              <p:par>
                                <p:cTn id="48" presetID="16" presetClass="entr" presetSubtype="21" fill="hold" grpId="0" nodeType="clickEffect">
                                  <p:stCondLst>
                                    <p:cond delay="0"/>
                                  </p:stCondLst>
                                  <p:childTnLst>
                                    <p:set>
                                      <p:cBhvr>
                                        <p:cTn id="49" dur="1" fill="hold">
                                          <p:stCondLst>
                                            <p:cond delay="0"/>
                                          </p:stCondLst>
                                        </p:cTn>
                                        <p:tgtEl>
                                          <p:spTgt spid="16"/>
                                        </p:tgtEl>
                                        <p:attrNameLst>
                                          <p:attrName>style.visibility</p:attrName>
                                        </p:attrNameLst>
                                      </p:cBhvr>
                                      <p:to>
                                        <p:strVal val="visible"/>
                                      </p:to>
                                    </p:set>
                                    <p:animEffect transition="in" filter="barn(inVertical)">
                                      <p:cBhvr>
                                        <p:cTn id="50" dur="500"/>
                                        <p:tgtEl>
                                          <p:spTgt spid="16"/>
                                        </p:tgtEl>
                                      </p:cBhvr>
                                    </p:animEffect>
                                  </p:childTnLst>
                                </p:cTn>
                              </p:par>
                            </p:childTnLst>
                          </p:cTn>
                        </p:par>
                      </p:childTnLst>
                    </p:cTn>
                  </p:par>
                  <p:par>
                    <p:cTn id="51" fill="hold">
                      <p:stCondLst>
                        <p:cond delay="indefinite"/>
                      </p:stCondLst>
                      <p:childTnLst>
                        <p:par>
                          <p:cTn id="52" fill="hold">
                            <p:stCondLst>
                              <p:cond delay="0"/>
                            </p:stCondLst>
                            <p:childTnLst>
                              <p:par>
                                <p:cTn id="53" presetID="16" presetClass="entr" presetSubtype="21" fill="hold" grpId="0" nodeType="clickEffect">
                                  <p:stCondLst>
                                    <p:cond delay="0"/>
                                  </p:stCondLst>
                                  <p:childTnLst>
                                    <p:set>
                                      <p:cBhvr>
                                        <p:cTn id="54" dur="1" fill="hold">
                                          <p:stCondLst>
                                            <p:cond delay="0"/>
                                          </p:stCondLst>
                                        </p:cTn>
                                        <p:tgtEl>
                                          <p:spTgt spid="19"/>
                                        </p:tgtEl>
                                        <p:attrNameLst>
                                          <p:attrName>style.visibility</p:attrName>
                                        </p:attrNameLst>
                                      </p:cBhvr>
                                      <p:to>
                                        <p:strVal val="visible"/>
                                      </p:to>
                                    </p:set>
                                    <p:animEffect transition="in" filter="barn(inVertical)">
                                      <p:cBhvr>
                                        <p:cTn id="55" dur="500"/>
                                        <p:tgtEl>
                                          <p:spTgt spid="19"/>
                                        </p:tgtEl>
                                      </p:cBhvr>
                                    </p:animEffect>
                                  </p:childTnLst>
                                </p:cTn>
                              </p:par>
                            </p:childTnLst>
                          </p:cTn>
                        </p:par>
                      </p:childTnLst>
                    </p:cTn>
                  </p:par>
                  <p:par>
                    <p:cTn id="56" fill="hold">
                      <p:stCondLst>
                        <p:cond delay="indefinite"/>
                      </p:stCondLst>
                      <p:childTnLst>
                        <p:par>
                          <p:cTn id="57" fill="hold">
                            <p:stCondLst>
                              <p:cond delay="0"/>
                            </p:stCondLst>
                            <p:childTnLst>
                              <p:par>
                                <p:cTn id="58" presetID="16" presetClass="entr" presetSubtype="21" fill="hold" grpId="0" nodeType="clickEffect">
                                  <p:stCondLst>
                                    <p:cond delay="0"/>
                                  </p:stCondLst>
                                  <p:childTnLst>
                                    <p:set>
                                      <p:cBhvr>
                                        <p:cTn id="59" dur="1" fill="hold">
                                          <p:stCondLst>
                                            <p:cond delay="0"/>
                                          </p:stCondLst>
                                        </p:cTn>
                                        <p:tgtEl>
                                          <p:spTgt spid="18"/>
                                        </p:tgtEl>
                                        <p:attrNameLst>
                                          <p:attrName>style.visibility</p:attrName>
                                        </p:attrNameLst>
                                      </p:cBhvr>
                                      <p:to>
                                        <p:strVal val="visible"/>
                                      </p:to>
                                    </p:set>
                                    <p:animEffect transition="in" filter="barn(inVertical)">
                                      <p:cBhvr>
                                        <p:cTn id="60" dur="500"/>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13" grpId="0"/>
      <p:bldP spid="14" grpId="0" animBg="1"/>
      <p:bldP spid="15" grpId="0" animBg="1"/>
      <p:bldP spid="16" grpId="0"/>
      <p:bldP spid="17" grpId="0" animBg="1"/>
      <p:bldP spid="18" grpId="0"/>
      <p:bldP spid="19" grpId="0" animBg="1"/>
      <p:bldP spid="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835148" y="66259"/>
            <a:ext cx="10356852" cy="461665"/>
          </a:xfrm>
          <a:prstGeom prst="rect">
            <a:avLst/>
          </a:prstGeom>
          <a:noFill/>
        </p:spPr>
        <p:txBody>
          <a:bodyPr wrap="square" rtlCol="0">
            <a:spAutoFit/>
          </a:bodyPr>
          <a:lstStyle/>
          <a:p>
            <a:r>
              <a:rPr lang="en-US" sz="2400" dirty="0" err="1">
                <a:latin typeface="timlas (Headings)"/>
              </a:rPr>
              <a:t>Đ</a:t>
            </a:r>
            <a:r>
              <a:rPr lang="en-US" sz="2400" dirty="0" err="1" smtClean="0">
                <a:latin typeface="timlas (Headings)"/>
              </a:rPr>
              <a:t>ào</a:t>
            </a:r>
            <a:r>
              <a:rPr lang="en-US" sz="2400" dirty="0" smtClean="0">
                <a:latin typeface="timlas (Headings)"/>
              </a:rPr>
              <a:t> </a:t>
            </a:r>
            <a:r>
              <a:rPr lang="en-US" sz="2400" dirty="0" err="1">
                <a:latin typeface="timlas (Headings)"/>
              </a:rPr>
              <a:t>tạo</a:t>
            </a:r>
            <a:r>
              <a:rPr lang="en-US" sz="2400" dirty="0">
                <a:latin typeface="timlas (Headings)"/>
              </a:rPr>
              <a:t> </a:t>
            </a:r>
            <a:r>
              <a:rPr lang="en-US" sz="2400" dirty="0" err="1">
                <a:latin typeface="timlas (Headings)"/>
              </a:rPr>
              <a:t>trưc</a:t>
            </a:r>
            <a:r>
              <a:rPr lang="en-US" sz="2400" dirty="0">
                <a:latin typeface="timlas (Headings)"/>
              </a:rPr>
              <a:t> </a:t>
            </a:r>
            <a:r>
              <a:rPr lang="en-US" sz="2400" dirty="0" err="1">
                <a:latin typeface="timlas (Headings)"/>
              </a:rPr>
              <a:t>tuyến</a:t>
            </a:r>
            <a:r>
              <a:rPr lang="en-US" sz="2400" dirty="0">
                <a:latin typeface="timlas (Headings)"/>
              </a:rPr>
              <a:t> </a:t>
            </a:r>
            <a:r>
              <a:rPr lang="en-US" sz="2400" dirty="0" err="1">
                <a:latin typeface="timlas (Headings)"/>
              </a:rPr>
              <a:t>của</a:t>
            </a:r>
            <a:r>
              <a:rPr lang="en-US" sz="2400" dirty="0">
                <a:latin typeface="timlas (Headings)"/>
              </a:rPr>
              <a:t> </a:t>
            </a:r>
            <a:r>
              <a:rPr lang="en-US" sz="2400" dirty="0" err="1">
                <a:latin typeface="timlas (Headings)"/>
              </a:rPr>
              <a:t>các</a:t>
            </a:r>
            <a:r>
              <a:rPr lang="en-US" sz="2400" dirty="0">
                <a:latin typeface="timlas (Headings)"/>
              </a:rPr>
              <a:t> </a:t>
            </a:r>
            <a:r>
              <a:rPr lang="en-US" sz="2400" dirty="0" err="1">
                <a:latin typeface="timlas (Headings)"/>
              </a:rPr>
              <a:t>trường</a:t>
            </a:r>
            <a:r>
              <a:rPr lang="en-US" sz="2400" dirty="0">
                <a:latin typeface="timlas (Headings)"/>
              </a:rPr>
              <a:t> </a:t>
            </a:r>
            <a:r>
              <a:rPr lang="en-US" sz="2400" dirty="0" err="1">
                <a:latin typeface="timlas (Headings)"/>
              </a:rPr>
              <a:t>cao</a:t>
            </a:r>
            <a:r>
              <a:rPr lang="en-US" sz="2400" dirty="0">
                <a:latin typeface="timlas (Headings)"/>
              </a:rPr>
              <a:t> </a:t>
            </a:r>
            <a:r>
              <a:rPr lang="en-US" sz="2400" dirty="0" err="1">
                <a:latin typeface="timlas (Headings)"/>
              </a:rPr>
              <a:t>đẳng</a:t>
            </a:r>
            <a:r>
              <a:rPr lang="en-US" sz="2400" dirty="0">
                <a:latin typeface="timlas (Headings)"/>
              </a:rPr>
              <a:t>, </a:t>
            </a:r>
            <a:r>
              <a:rPr lang="en-US" sz="2400" dirty="0" err="1">
                <a:latin typeface="timlas (Headings)"/>
              </a:rPr>
              <a:t>đại</a:t>
            </a:r>
            <a:r>
              <a:rPr lang="en-US" sz="2400" dirty="0">
                <a:latin typeface="timlas (Headings)"/>
              </a:rPr>
              <a:t> </a:t>
            </a:r>
            <a:r>
              <a:rPr lang="en-US" sz="2400" dirty="0" err="1">
                <a:latin typeface="timlas (Headings)"/>
              </a:rPr>
              <a:t>học</a:t>
            </a:r>
            <a:r>
              <a:rPr lang="en-US" sz="2400" dirty="0">
                <a:latin typeface="timlas (Headings)"/>
              </a:rPr>
              <a:t> ở </a:t>
            </a:r>
            <a:r>
              <a:rPr lang="en-US" sz="2400" dirty="0" err="1">
                <a:latin typeface="timlas (Headings)"/>
              </a:rPr>
              <a:t>Việt</a:t>
            </a:r>
            <a:r>
              <a:rPr lang="en-US" sz="2400" dirty="0">
                <a:latin typeface="timlas (Headings)"/>
              </a:rPr>
              <a:t> Nam </a:t>
            </a:r>
            <a:endParaRPr lang="en-US" sz="2400" dirty="0">
              <a:latin typeface="timlas (Headings)"/>
            </a:endParaRPr>
          </a:p>
        </p:txBody>
      </p:sp>
      <p:sp>
        <p:nvSpPr>
          <p:cNvPr id="7" name="TextBox 6"/>
          <p:cNvSpPr txBox="1"/>
          <p:nvPr/>
        </p:nvSpPr>
        <p:spPr>
          <a:xfrm>
            <a:off x="6108812" y="738305"/>
            <a:ext cx="5818144" cy="1200329"/>
          </a:xfrm>
          <a:prstGeom prst="rect">
            <a:avLst/>
          </a:prstGeom>
          <a:noFill/>
        </p:spPr>
        <p:txBody>
          <a:bodyPr wrap="square" rtlCol="0">
            <a:spAutoFit/>
          </a:bodyPr>
          <a:lstStyle/>
          <a:p>
            <a:r>
              <a:rPr lang="en-US" sz="2400" dirty="0" err="1">
                <a:latin typeface="timlas (Headings)"/>
              </a:rPr>
              <a:t>C</a:t>
            </a:r>
            <a:r>
              <a:rPr lang="en-US" sz="2400" dirty="0" err="1" smtClean="0">
                <a:latin typeface="timlas (Headings)"/>
              </a:rPr>
              <a:t>hưa</a:t>
            </a:r>
            <a:r>
              <a:rPr lang="en-US" sz="2400" dirty="0" smtClean="0">
                <a:latin typeface="timlas (Headings)"/>
              </a:rPr>
              <a:t> </a:t>
            </a:r>
            <a:r>
              <a:rPr lang="en-US" sz="2400" dirty="0" err="1">
                <a:latin typeface="timlas (Headings)"/>
              </a:rPr>
              <a:t>có</a:t>
            </a:r>
            <a:r>
              <a:rPr lang="en-US" sz="2400" dirty="0">
                <a:latin typeface="timlas (Headings)"/>
              </a:rPr>
              <a:t> </a:t>
            </a:r>
            <a:r>
              <a:rPr lang="en-US" sz="2400" dirty="0" err="1">
                <a:latin typeface="timlas (Headings)"/>
              </a:rPr>
              <a:t>hệ</a:t>
            </a:r>
            <a:r>
              <a:rPr lang="en-US" sz="2400" dirty="0">
                <a:latin typeface="timlas (Headings)"/>
              </a:rPr>
              <a:t> </a:t>
            </a:r>
            <a:r>
              <a:rPr lang="en-US" sz="2400" dirty="0" err="1">
                <a:latin typeface="timlas (Headings)"/>
              </a:rPr>
              <a:t>thống</a:t>
            </a:r>
            <a:r>
              <a:rPr lang="en-US" sz="2400" dirty="0">
                <a:latin typeface="timlas (Headings)"/>
              </a:rPr>
              <a:t> LMS, </a:t>
            </a:r>
            <a:r>
              <a:rPr lang="en-US" sz="2400" dirty="0" err="1">
                <a:latin typeface="timlas (Headings)"/>
              </a:rPr>
              <a:t>nhưng</a:t>
            </a:r>
            <a:r>
              <a:rPr lang="en-US" sz="2400" dirty="0">
                <a:latin typeface="timlas (Headings)"/>
              </a:rPr>
              <a:t> </a:t>
            </a:r>
            <a:r>
              <a:rPr lang="en-US" sz="2400" dirty="0" err="1">
                <a:latin typeface="timlas (Headings)"/>
              </a:rPr>
              <a:t>bắt</a:t>
            </a:r>
            <a:r>
              <a:rPr lang="en-US" sz="2400" dirty="0">
                <a:latin typeface="timlas (Headings)"/>
              </a:rPr>
              <a:t> </a:t>
            </a:r>
            <a:r>
              <a:rPr lang="en-US" sz="2400" dirty="0" err="1">
                <a:latin typeface="timlas (Headings)"/>
              </a:rPr>
              <a:t>đầu</a:t>
            </a:r>
            <a:r>
              <a:rPr lang="en-US" sz="2400" dirty="0">
                <a:latin typeface="timlas (Headings)"/>
              </a:rPr>
              <a:t> </a:t>
            </a:r>
            <a:r>
              <a:rPr lang="en-US" sz="2400" dirty="0" err="1">
                <a:latin typeface="timlas (Headings)"/>
              </a:rPr>
              <a:t>triển</a:t>
            </a:r>
            <a:r>
              <a:rPr lang="en-US" sz="2400" dirty="0">
                <a:latin typeface="timlas (Headings)"/>
              </a:rPr>
              <a:t> </a:t>
            </a:r>
            <a:r>
              <a:rPr lang="en-US" sz="2400" dirty="0" err="1">
                <a:latin typeface="timlas (Headings)"/>
              </a:rPr>
              <a:t>khai</a:t>
            </a:r>
            <a:r>
              <a:rPr lang="en-US" sz="2400" dirty="0">
                <a:latin typeface="timlas (Headings)"/>
              </a:rPr>
              <a:t> </a:t>
            </a:r>
            <a:r>
              <a:rPr lang="en-US" sz="2400" dirty="0" err="1">
                <a:latin typeface="timlas (Headings)"/>
              </a:rPr>
              <a:t>sử</a:t>
            </a:r>
            <a:r>
              <a:rPr lang="en-US" sz="2400" dirty="0">
                <a:latin typeface="timlas (Headings)"/>
              </a:rPr>
              <a:t> </a:t>
            </a:r>
            <a:r>
              <a:rPr lang="en-US" sz="2400" dirty="0" err="1">
                <a:latin typeface="timlas (Headings)"/>
              </a:rPr>
              <a:t>dụng</a:t>
            </a:r>
            <a:r>
              <a:rPr lang="en-US" sz="2400" dirty="0">
                <a:latin typeface="timlas (Headings)"/>
              </a:rPr>
              <a:t> </a:t>
            </a:r>
            <a:r>
              <a:rPr lang="en-US" sz="2400" dirty="0" err="1">
                <a:latin typeface="timlas (Headings)"/>
              </a:rPr>
              <a:t>phần</a:t>
            </a:r>
            <a:r>
              <a:rPr lang="en-US" sz="2400" dirty="0">
                <a:latin typeface="timlas (Headings)"/>
              </a:rPr>
              <a:t> </a:t>
            </a:r>
            <a:r>
              <a:rPr lang="en-US" sz="2400" dirty="0" err="1">
                <a:latin typeface="timlas (Headings)"/>
              </a:rPr>
              <a:t>mềm</a:t>
            </a:r>
            <a:r>
              <a:rPr lang="en-US" sz="2400" dirty="0">
                <a:latin typeface="timlas (Headings)"/>
              </a:rPr>
              <a:t> </a:t>
            </a:r>
            <a:r>
              <a:rPr lang="en-US" sz="2400" dirty="0" err="1">
                <a:latin typeface="timlas (Headings)"/>
              </a:rPr>
              <a:t>hỗ</a:t>
            </a:r>
            <a:r>
              <a:rPr lang="en-US" sz="2400" dirty="0">
                <a:latin typeface="timlas (Headings)"/>
              </a:rPr>
              <a:t> </a:t>
            </a:r>
            <a:r>
              <a:rPr lang="en-US" sz="2400" dirty="0" err="1">
                <a:latin typeface="timlas (Headings)"/>
              </a:rPr>
              <a:t>trợ</a:t>
            </a:r>
            <a:r>
              <a:rPr lang="en-US" sz="2400" dirty="0">
                <a:latin typeface="timlas (Headings)"/>
              </a:rPr>
              <a:t> </a:t>
            </a:r>
            <a:r>
              <a:rPr lang="en-US" sz="2400" dirty="0" err="1">
                <a:latin typeface="timlas (Headings)"/>
              </a:rPr>
              <a:t>dạy</a:t>
            </a:r>
            <a:r>
              <a:rPr lang="en-US" sz="2400" dirty="0">
                <a:latin typeface="timlas (Headings)"/>
              </a:rPr>
              <a:t>, </a:t>
            </a:r>
            <a:r>
              <a:rPr lang="en-US" sz="2400" dirty="0" err="1">
                <a:latin typeface="timlas (Headings)"/>
              </a:rPr>
              <a:t>học</a:t>
            </a:r>
            <a:r>
              <a:rPr lang="en-US" sz="2400" dirty="0">
                <a:latin typeface="timlas (Headings)"/>
              </a:rPr>
              <a:t> </a:t>
            </a:r>
            <a:r>
              <a:rPr lang="en-US" sz="2400" dirty="0" err="1">
                <a:latin typeface="timlas (Headings)"/>
              </a:rPr>
              <a:t>trực</a:t>
            </a:r>
            <a:r>
              <a:rPr lang="en-US" sz="2400" dirty="0">
                <a:latin typeface="timlas (Headings)"/>
              </a:rPr>
              <a:t> </a:t>
            </a:r>
            <a:r>
              <a:rPr lang="en-US" sz="2400" dirty="0" err="1" smtClean="0">
                <a:latin typeface="timlas (Headings)"/>
              </a:rPr>
              <a:t>tuyến</a:t>
            </a:r>
            <a:endParaRPr lang="en-US" sz="2400" dirty="0">
              <a:latin typeface="timlas (Headings)"/>
            </a:endParaRPr>
          </a:p>
        </p:txBody>
      </p:sp>
      <p:pic>
        <p:nvPicPr>
          <p:cNvPr id="14" name="Picture 13"/>
          <p:cNvPicPr>
            <a:picLocks noChangeAspect="1"/>
          </p:cNvPicPr>
          <p:nvPr/>
        </p:nvPicPr>
        <p:blipFill>
          <a:blip r:embed="rId2"/>
          <a:stretch>
            <a:fillRect/>
          </a:stretch>
        </p:blipFill>
        <p:spPr>
          <a:xfrm>
            <a:off x="6108812" y="1983865"/>
            <a:ext cx="5963918" cy="2565808"/>
          </a:xfrm>
          <a:prstGeom prst="rect">
            <a:avLst/>
          </a:prstGeom>
        </p:spPr>
      </p:pic>
      <p:sp>
        <p:nvSpPr>
          <p:cNvPr id="9" name="TextBox 8"/>
          <p:cNvSpPr txBox="1"/>
          <p:nvPr/>
        </p:nvSpPr>
        <p:spPr>
          <a:xfrm>
            <a:off x="122720" y="5528196"/>
            <a:ext cx="5060215" cy="1200329"/>
          </a:xfrm>
          <a:prstGeom prst="rect">
            <a:avLst/>
          </a:prstGeom>
          <a:noFill/>
        </p:spPr>
        <p:txBody>
          <a:bodyPr wrap="square" rtlCol="0">
            <a:spAutoFit/>
          </a:bodyPr>
          <a:lstStyle/>
          <a:p>
            <a:pPr algn="just"/>
            <a:r>
              <a:rPr lang="en-US" dirty="0" err="1" smtClean="0">
                <a:latin typeface="timlas (Headings)"/>
              </a:rPr>
              <a:t>Trường</a:t>
            </a:r>
            <a:r>
              <a:rPr lang="en-US" dirty="0" smtClean="0">
                <a:latin typeface="timlas (Headings)"/>
              </a:rPr>
              <a:t> </a:t>
            </a:r>
            <a:r>
              <a:rPr lang="en-US" dirty="0" err="1">
                <a:latin typeface="timlas (Headings)"/>
              </a:rPr>
              <a:t>đã</a:t>
            </a:r>
            <a:r>
              <a:rPr lang="en-US" dirty="0">
                <a:latin typeface="timlas (Headings)"/>
              </a:rPr>
              <a:t> </a:t>
            </a:r>
            <a:r>
              <a:rPr lang="en-US" dirty="0" err="1">
                <a:latin typeface="timlas (Headings)"/>
              </a:rPr>
              <a:t>có</a:t>
            </a:r>
            <a:r>
              <a:rPr lang="en-US" dirty="0">
                <a:latin typeface="timlas (Headings)"/>
              </a:rPr>
              <a:t> </a:t>
            </a:r>
            <a:r>
              <a:rPr lang="en-US" dirty="0" err="1">
                <a:latin typeface="timlas (Headings)"/>
              </a:rPr>
              <a:t>kinh</a:t>
            </a:r>
            <a:r>
              <a:rPr lang="en-US" dirty="0">
                <a:latin typeface="timlas (Headings)"/>
              </a:rPr>
              <a:t> </a:t>
            </a:r>
            <a:r>
              <a:rPr lang="en-US" dirty="0" err="1">
                <a:latin typeface="timlas (Headings)"/>
              </a:rPr>
              <a:t>nghiệm</a:t>
            </a:r>
            <a:r>
              <a:rPr lang="en-US" dirty="0">
                <a:latin typeface="timlas (Headings)"/>
              </a:rPr>
              <a:t> </a:t>
            </a:r>
            <a:r>
              <a:rPr lang="en-US" dirty="0" err="1">
                <a:latin typeface="timlas (Headings)"/>
              </a:rPr>
              <a:t>triển</a:t>
            </a:r>
            <a:r>
              <a:rPr lang="en-US" dirty="0">
                <a:latin typeface="timlas (Headings)"/>
              </a:rPr>
              <a:t> </a:t>
            </a:r>
            <a:r>
              <a:rPr lang="en-US" dirty="0" err="1">
                <a:latin typeface="timlas (Headings)"/>
              </a:rPr>
              <a:t>khai</a:t>
            </a:r>
            <a:r>
              <a:rPr lang="en-US" dirty="0">
                <a:latin typeface="timlas (Headings)"/>
              </a:rPr>
              <a:t> </a:t>
            </a:r>
            <a:r>
              <a:rPr lang="en-US" dirty="0" err="1">
                <a:latin typeface="timlas (Headings)"/>
              </a:rPr>
              <a:t>đào</a:t>
            </a:r>
            <a:r>
              <a:rPr lang="en-US" dirty="0">
                <a:latin typeface="timlas (Headings)"/>
              </a:rPr>
              <a:t> </a:t>
            </a:r>
            <a:r>
              <a:rPr lang="en-US" dirty="0" err="1">
                <a:latin typeface="timlas (Headings)"/>
              </a:rPr>
              <a:t>tạo</a:t>
            </a:r>
            <a:r>
              <a:rPr lang="en-US" dirty="0">
                <a:latin typeface="timlas (Headings)"/>
              </a:rPr>
              <a:t> </a:t>
            </a:r>
            <a:r>
              <a:rPr lang="en-US" dirty="0" err="1">
                <a:latin typeface="timlas (Headings)"/>
              </a:rPr>
              <a:t>từ</a:t>
            </a:r>
            <a:r>
              <a:rPr lang="en-US" dirty="0">
                <a:latin typeface="timlas (Headings)"/>
              </a:rPr>
              <a:t> </a:t>
            </a:r>
            <a:r>
              <a:rPr lang="en-US" dirty="0" err="1">
                <a:latin typeface="timlas (Headings)"/>
              </a:rPr>
              <a:t>xa</a:t>
            </a:r>
            <a:r>
              <a:rPr lang="en-US" dirty="0">
                <a:latin typeface="timlas (Headings)"/>
              </a:rPr>
              <a:t> </a:t>
            </a:r>
            <a:r>
              <a:rPr lang="en-US" dirty="0" err="1">
                <a:latin typeface="timlas (Headings)"/>
              </a:rPr>
              <a:t>trực</a:t>
            </a:r>
            <a:r>
              <a:rPr lang="en-US" dirty="0">
                <a:latin typeface="timlas (Headings)"/>
              </a:rPr>
              <a:t> </a:t>
            </a:r>
            <a:r>
              <a:rPr lang="en-US" dirty="0" err="1">
                <a:latin typeface="timlas (Headings)"/>
              </a:rPr>
              <a:t>tuyến</a:t>
            </a:r>
            <a:r>
              <a:rPr lang="en-US" dirty="0">
                <a:latin typeface="timlas (Headings)"/>
              </a:rPr>
              <a:t> </a:t>
            </a:r>
            <a:r>
              <a:rPr lang="en-US" dirty="0" err="1">
                <a:latin typeface="timlas (Headings)"/>
              </a:rPr>
              <a:t>đã</a:t>
            </a:r>
            <a:r>
              <a:rPr lang="en-US" dirty="0">
                <a:latin typeface="timlas (Headings)"/>
              </a:rPr>
              <a:t> </a:t>
            </a:r>
            <a:r>
              <a:rPr lang="en-US" dirty="0" err="1">
                <a:latin typeface="timlas (Headings)"/>
              </a:rPr>
              <a:t>xây</a:t>
            </a:r>
            <a:r>
              <a:rPr lang="en-US" dirty="0">
                <a:latin typeface="timlas (Headings)"/>
              </a:rPr>
              <a:t> </a:t>
            </a:r>
            <a:r>
              <a:rPr lang="en-US" dirty="0" err="1">
                <a:latin typeface="timlas (Headings)"/>
              </a:rPr>
              <a:t>dựng</a:t>
            </a:r>
            <a:r>
              <a:rPr lang="en-US" dirty="0">
                <a:latin typeface="timlas (Headings)"/>
              </a:rPr>
              <a:t> </a:t>
            </a:r>
            <a:r>
              <a:rPr lang="en-US" dirty="0" err="1">
                <a:latin typeface="timlas (Headings)"/>
              </a:rPr>
              <a:t>và</a:t>
            </a:r>
            <a:r>
              <a:rPr lang="en-US" dirty="0">
                <a:latin typeface="timlas (Headings)"/>
              </a:rPr>
              <a:t> </a:t>
            </a:r>
            <a:r>
              <a:rPr lang="en-US" dirty="0" err="1">
                <a:latin typeface="timlas (Headings)"/>
              </a:rPr>
              <a:t>phát</a:t>
            </a:r>
            <a:r>
              <a:rPr lang="en-US" dirty="0">
                <a:latin typeface="timlas (Headings)"/>
              </a:rPr>
              <a:t> </a:t>
            </a:r>
            <a:r>
              <a:rPr lang="en-US" dirty="0" err="1">
                <a:latin typeface="timlas (Headings)"/>
              </a:rPr>
              <a:t>triển</a:t>
            </a:r>
            <a:r>
              <a:rPr lang="en-US" dirty="0">
                <a:latin typeface="timlas (Headings)"/>
              </a:rPr>
              <a:t> </a:t>
            </a:r>
            <a:r>
              <a:rPr lang="en-US" dirty="0" err="1">
                <a:latin typeface="timlas (Headings)"/>
              </a:rPr>
              <a:t>được</a:t>
            </a:r>
            <a:r>
              <a:rPr lang="en-US" dirty="0">
                <a:latin typeface="timlas (Headings)"/>
              </a:rPr>
              <a:t> </a:t>
            </a:r>
            <a:r>
              <a:rPr lang="en-US" dirty="0" err="1">
                <a:latin typeface="timlas (Headings)"/>
              </a:rPr>
              <a:t>hệ</a:t>
            </a:r>
            <a:r>
              <a:rPr lang="en-US" dirty="0">
                <a:latin typeface="timlas (Headings)"/>
              </a:rPr>
              <a:t> </a:t>
            </a:r>
            <a:r>
              <a:rPr lang="en-US" dirty="0" err="1">
                <a:latin typeface="timlas (Headings)"/>
              </a:rPr>
              <a:t>thống</a:t>
            </a:r>
            <a:r>
              <a:rPr lang="en-US" dirty="0">
                <a:latin typeface="timlas (Headings)"/>
              </a:rPr>
              <a:t> </a:t>
            </a:r>
            <a:r>
              <a:rPr lang="en-US" dirty="0" err="1">
                <a:latin typeface="timlas (Headings)"/>
              </a:rPr>
              <a:t>quản</a:t>
            </a:r>
            <a:r>
              <a:rPr lang="en-US" dirty="0">
                <a:latin typeface="timlas (Headings)"/>
              </a:rPr>
              <a:t> </a:t>
            </a:r>
            <a:r>
              <a:rPr lang="en-US" dirty="0" err="1">
                <a:latin typeface="timlas (Headings)"/>
              </a:rPr>
              <a:t>lý</a:t>
            </a:r>
            <a:r>
              <a:rPr lang="en-US" dirty="0">
                <a:latin typeface="timlas (Headings)"/>
              </a:rPr>
              <a:t> </a:t>
            </a:r>
            <a:r>
              <a:rPr lang="en-US" dirty="0" err="1">
                <a:latin typeface="timlas (Headings)"/>
              </a:rPr>
              <a:t>học</a:t>
            </a:r>
            <a:r>
              <a:rPr lang="en-US" dirty="0">
                <a:latin typeface="timlas (Headings)"/>
              </a:rPr>
              <a:t> </a:t>
            </a:r>
            <a:r>
              <a:rPr lang="en-US" dirty="0" err="1">
                <a:latin typeface="timlas (Headings)"/>
              </a:rPr>
              <a:t>tập</a:t>
            </a:r>
            <a:r>
              <a:rPr lang="en-US" dirty="0">
                <a:latin typeface="timlas (Headings)"/>
              </a:rPr>
              <a:t> (LMS), </a:t>
            </a:r>
            <a:r>
              <a:rPr lang="en-US" dirty="0" err="1">
                <a:latin typeface="timlas (Headings)"/>
              </a:rPr>
              <a:t>hệ</a:t>
            </a:r>
            <a:r>
              <a:rPr lang="en-US" dirty="0">
                <a:latin typeface="timlas (Headings)"/>
              </a:rPr>
              <a:t> </a:t>
            </a:r>
            <a:r>
              <a:rPr lang="en-US" dirty="0" err="1">
                <a:latin typeface="timlas (Headings)"/>
              </a:rPr>
              <a:t>thống</a:t>
            </a:r>
            <a:r>
              <a:rPr lang="en-US" dirty="0">
                <a:latin typeface="timlas (Headings)"/>
              </a:rPr>
              <a:t> </a:t>
            </a:r>
            <a:r>
              <a:rPr lang="en-US" dirty="0" err="1">
                <a:latin typeface="timlas (Headings)"/>
              </a:rPr>
              <a:t>quản</a:t>
            </a:r>
            <a:r>
              <a:rPr lang="en-US" dirty="0">
                <a:latin typeface="timlas (Headings)"/>
              </a:rPr>
              <a:t> </a:t>
            </a:r>
            <a:r>
              <a:rPr lang="en-US" dirty="0" err="1">
                <a:latin typeface="timlas (Headings)"/>
              </a:rPr>
              <a:t>lý</a:t>
            </a:r>
            <a:r>
              <a:rPr lang="en-US" dirty="0">
                <a:latin typeface="timlas (Headings)"/>
              </a:rPr>
              <a:t> </a:t>
            </a:r>
            <a:r>
              <a:rPr lang="en-US" dirty="0" err="1">
                <a:latin typeface="timlas (Headings)"/>
              </a:rPr>
              <a:t>nội</a:t>
            </a:r>
            <a:r>
              <a:rPr lang="en-US" dirty="0">
                <a:latin typeface="timlas (Headings)"/>
              </a:rPr>
              <a:t> dung </a:t>
            </a:r>
            <a:r>
              <a:rPr lang="en-US" dirty="0" err="1">
                <a:latin typeface="timlas (Headings)"/>
              </a:rPr>
              <a:t>học</a:t>
            </a:r>
            <a:r>
              <a:rPr lang="en-US" dirty="0">
                <a:latin typeface="timlas (Headings)"/>
              </a:rPr>
              <a:t> </a:t>
            </a:r>
            <a:r>
              <a:rPr lang="en-US" dirty="0" err="1">
                <a:latin typeface="timlas (Headings)"/>
              </a:rPr>
              <a:t>tập</a:t>
            </a:r>
            <a:r>
              <a:rPr lang="en-US" dirty="0">
                <a:latin typeface="timlas (Headings)"/>
              </a:rPr>
              <a:t> (LCMS)</a:t>
            </a:r>
            <a:endParaRPr lang="en-US" dirty="0"/>
          </a:p>
        </p:txBody>
      </p:sp>
      <p:pic>
        <p:nvPicPr>
          <p:cNvPr id="16" name="Picture Placeholder 16">
            <a:extLst>
              <a:ext uri="{FF2B5EF4-FFF2-40B4-BE49-F238E27FC236}">
                <a16:creationId xmlns:a16="http://schemas.microsoft.com/office/drawing/2014/main" id="{18B7855D-2DE6-49A4-BA98-97404403C66B}"/>
              </a:ext>
              <a:ext uri="{C183D7F6-B498-43B3-948B-1728B52AA6E4}">
                <adec:decorative xmlns:adec="http://schemas.microsoft.com/office/drawing/2017/decorative" xmlns="" val="1"/>
              </a:ext>
            </a:extLst>
          </p:cNvPr>
          <p:cNvPicPr>
            <a:picLocks noGrp="1" noChangeAspect="1"/>
          </p:cNvPicPr>
          <p:nvPr>
            <p:ph type="pic" sz="quarter" idx="13"/>
          </p:nvPr>
        </p:nvPicPr>
        <p:blipFill>
          <a:blip r:embed="rId3" cstate="email">
            <a:extLst>
              <a:ext uri="{28A0092B-C50C-407E-A947-70E740481C1C}">
                <a14:useLocalDpi xmlns:a14="http://schemas.microsoft.com/office/drawing/2010/main"/>
              </a:ext>
            </a:extLst>
          </a:blip>
          <a:srcRect/>
          <a:stretch>
            <a:fillRect/>
          </a:stretch>
        </p:blipFill>
        <p:spPr>
          <a:xfrm flipH="1">
            <a:off x="6215270" y="4939027"/>
            <a:ext cx="5741364" cy="1789498"/>
          </a:xfrm>
        </p:spPr>
      </p:pic>
      <p:sp>
        <p:nvSpPr>
          <p:cNvPr id="12" name="TextBox 11"/>
          <p:cNvSpPr txBox="1"/>
          <p:nvPr/>
        </p:nvSpPr>
        <p:spPr>
          <a:xfrm>
            <a:off x="6215270" y="4569695"/>
            <a:ext cx="5711686" cy="369332"/>
          </a:xfrm>
          <a:prstGeom prst="rect">
            <a:avLst/>
          </a:prstGeom>
        </p:spPr>
        <p:style>
          <a:lnRef idx="1">
            <a:schemeClr val="dk1"/>
          </a:lnRef>
          <a:fillRef idx="2">
            <a:schemeClr val="dk1"/>
          </a:fillRef>
          <a:effectRef idx="1">
            <a:schemeClr val="dk1"/>
          </a:effectRef>
          <a:fontRef idx="minor">
            <a:schemeClr val="dk1"/>
          </a:fontRef>
        </p:style>
        <p:txBody>
          <a:bodyPr wrap="square" rtlCol="0">
            <a:spAutoFit/>
          </a:bodyPr>
          <a:lstStyle/>
          <a:p>
            <a:r>
              <a:rPr lang="en-US" b="1" dirty="0" err="1" smtClean="0">
                <a:latin typeface="timlas (Headings)"/>
              </a:rPr>
              <a:t>Trường</a:t>
            </a:r>
            <a:r>
              <a:rPr lang="en-US" b="1" dirty="0" smtClean="0">
                <a:latin typeface="timlas (Headings)"/>
              </a:rPr>
              <a:t> </a:t>
            </a:r>
            <a:r>
              <a:rPr lang="en-US" b="1" dirty="0" err="1">
                <a:latin typeface="timlas (Headings)"/>
              </a:rPr>
              <a:t>chưa</a:t>
            </a:r>
            <a:r>
              <a:rPr lang="en-US" b="1" dirty="0">
                <a:latin typeface="timlas (Headings)"/>
              </a:rPr>
              <a:t> </a:t>
            </a:r>
            <a:r>
              <a:rPr lang="en-US" b="1" dirty="0" err="1">
                <a:latin typeface="timlas (Headings)"/>
              </a:rPr>
              <a:t>triển</a:t>
            </a:r>
            <a:r>
              <a:rPr lang="en-US" b="1" dirty="0">
                <a:latin typeface="timlas (Headings)"/>
              </a:rPr>
              <a:t> </a:t>
            </a:r>
            <a:r>
              <a:rPr lang="en-US" b="1" dirty="0" err="1">
                <a:latin typeface="timlas (Headings)"/>
              </a:rPr>
              <a:t>khai</a:t>
            </a:r>
            <a:r>
              <a:rPr lang="en-US" b="1" dirty="0">
                <a:latin typeface="timlas (Headings)"/>
              </a:rPr>
              <a:t>, </a:t>
            </a:r>
            <a:r>
              <a:rPr lang="en-US" b="1" dirty="0" err="1">
                <a:latin typeface="timlas (Headings)"/>
              </a:rPr>
              <a:t>chưa</a:t>
            </a:r>
            <a:r>
              <a:rPr lang="en-US" b="1" dirty="0">
                <a:latin typeface="timlas (Headings)"/>
              </a:rPr>
              <a:t> </a:t>
            </a:r>
            <a:r>
              <a:rPr lang="en-US" b="1" dirty="0" err="1">
                <a:latin typeface="timlas (Headings)"/>
              </a:rPr>
              <a:t>sẵn</a:t>
            </a:r>
            <a:r>
              <a:rPr lang="en-US" b="1" dirty="0">
                <a:latin typeface="timlas (Headings)"/>
              </a:rPr>
              <a:t> </a:t>
            </a:r>
            <a:r>
              <a:rPr lang="en-US" b="1" dirty="0" err="1" smtClean="0">
                <a:latin typeface="timlas (Headings)"/>
              </a:rPr>
              <a:t>sàng</a:t>
            </a:r>
            <a:endParaRPr lang="en-US" b="1" dirty="0">
              <a:latin typeface="timlas (Headings)"/>
            </a:endParaRPr>
          </a:p>
        </p:txBody>
      </p:sp>
      <p:grpSp>
        <p:nvGrpSpPr>
          <p:cNvPr id="18" name="Group 17"/>
          <p:cNvGrpSpPr/>
          <p:nvPr/>
        </p:nvGrpSpPr>
        <p:grpSpPr>
          <a:xfrm>
            <a:off x="306413" y="638263"/>
            <a:ext cx="4663152" cy="4768624"/>
            <a:chOff x="306413" y="638263"/>
            <a:chExt cx="4663152" cy="4768624"/>
          </a:xfrm>
        </p:grpSpPr>
        <p:pic>
          <p:nvPicPr>
            <p:cNvPr id="4" name="Picture 3"/>
            <p:cNvPicPr>
              <a:picLocks noChangeAspect="1"/>
            </p:cNvPicPr>
            <p:nvPr/>
          </p:nvPicPr>
          <p:blipFill>
            <a:blip r:embed="rId4"/>
            <a:stretch>
              <a:fillRect/>
            </a:stretch>
          </p:blipFill>
          <p:spPr>
            <a:xfrm>
              <a:off x="336091" y="638263"/>
              <a:ext cx="4633474" cy="2600742"/>
            </a:xfrm>
            <a:prstGeom prst="rect">
              <a:avLst/>
            </a:prstGeom>
          </p:spPr>
        </p:pic>
        <p:pic>
          <p:nvPicPr>
            <p:cNvPr id="17" name="Picture 16"/>
            <p:cNvPicPr>
              <a:picLocks noChangeAspect="1"/>
            </p:cNvPicPr>
            <p:nvPr/>
          </p:nvPicPr>
          <p:blipFill>
            <a:blip r:embed="rId5"/>
            <a:stretch>
              <a:fillRect/>
            </a:stretch>
          </p:blipFill>
          <p:spPr>
            <a:xfrm>
              <a:off x="306413" y="3219117"/>
              <a:ext cx="4663152" cy="2187770"/>
            </a:xfrm>
            <a:prstGeom prst="rect">
              <a:avLst/>
            </a:prstGeom>
          </p:spPr>
        </p:pic>
      </p:grpSp>
    </p:spTree>
    <p:extLst>
      <p:ext uri="{BB962C8B-B14F-4D97-AF65-F5344CB8AC3E}">
        <p14:creationId xmlns:p14="http://schemas.microsoft.com/office/powerpoint/2010/main" val="5338825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wipe(down)">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nodeType="clickEffect">
                                  <p:stCondLst>
                                    <p:cond delay="0"/>
                                  </p:stCondLst>
                                  <p:childTnLst>
                                    <p:set>
                                      <p:cBhvr>
                                        <p:cTn id="11" dur="1" fill="hold">
                                          <p:stCondLst>
                                            <p:cond delay="0"/>
                                          </p:stCondLst>
                                        </p:cTn>
                                        <p:tgtEl>
                                          <p:spTgt spid="18"/>
                                        </p:tgtEl>
                                        <p:attrNameLst>
                                          <p:attrName>style.visibility</p:attrName>
                                        </p:attrNameLst>
                                      </p:cBhvr>
                                      <p:to>
                                        <p:strVal val="visible"/>
                                      </p:to>
                                    </p:set>
                                    <p:animEffect transition="in" filter="wipe(down)">
                                      <p:cBhvr>
                                        <p:cTn id="12" dur="500"/>
                                        <p:tgtEl>
                                          <p:spTgt spid="18"/>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down)">
                                      <p:cBhvr>
                                        <p:cTn id="17" dur="500"/>
                                        <p:tgtEl>
                                          <p:spTgt spid="9"/>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7"/>
                                        </p:tgtEl>
                                        <p:attrNameLst>
                                          <p:attrName>style.visibility</p:attrName>
                                        </p:attrNameLst>
                                      </p:cBhvr>
                                      <p:to>
                                        <p:strVal val="visible"/>
                                      </p:to>
                                    </p:set>
                                    <p:animEffect transition="in" filter="wipe(down)">
                                      <p:cBhvr>
                                        <p:cTn id="22" dur="500"/>
                                        <p:tgtEl>
                                          <p:spTgt spid="7"/>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nodeType="clickEffect">
                                  <p:stCondLst>
                                    <p:cond delay="0"/>
                                  </p:stCondLst>
                                  <p:childTnLst>
                                    <p:set>
                                      <p:cBhvr>
                                        <p:cTn id="26" dur="1" fill="hold">
                                          <p:stCondLst>
                                            <p:cond delay="0"/>
                                          </p:stCondLst>
                                        </p:cTn>
                                        <p:tgtEl>
                                          <p:spTgt spid="14"/>
                                        </p:tgtEl>
                                        <p:attrNameLst>
                                          <p:attrName>style.visibility</p:attrName>
                                        </p:attrNameLst>
                                      </p:cBhvr>
                                      <p:to>
                                        <p:strVal val="visible"/>
                                      </p:to>
                                    </p:set>
                                    <p:animEffect transition="in" filter="wipe(down)">
                                      <p:cBhvr>
                                        <p:cTn id="27" dur="500"/>
                                        <p:tgtEl>
                                          <p:spTgt spid="14"/>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12"/>
                                        </p:tgtEl>
                                        <p:attrNameLst>
                                          <p:attrName>style.visibility</p:attrName>
                                        </p:attrNameLst>
                                      </p:cBhvr>
                                      <p:to>
                                        <p:strVal val="visible"/>
                                      </p:to>
                                    </p:set>
                                    <p:animEffect transition="in" filter="wipe(down)">
                                      <p:cBhvr>
                                        <p:cTn id="32" dur="500"/>
                                        <p:tgtEl>
                                          <p:spTgt spid="12"/>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nodeType="clickEffect">
                                  <p:stCondLst>
                                    <p:cond delay="0"/>
                                  </p:stCondLst>
                                  <p:childTnLst>
                                    <p:set>
                                      <p:cBhvr>
                                        <p:cTn id="36" dur="1" fill="hold">
                                          <p:stCondLst>
                                            <p:cond delay="0"/>
                                          </p:stCondLst>
                                        </p:cTn>
                                        <p:tgtEl>
                                          <p:spTgt spid="16"/>
                                        </p:tgtEl>
                                        <p:attrNameLst>
                                          <p:attrName>style.visibility</p:attrName>
                                        </p:attrNameLst>
                                      </p:cBhvr>
                                      <p:to>
                                        <p:strVal val="visible"/>
                                      </p:to>
                                    </p:set>
                                    <p:animEffect transition="in" filter="wipe(down)">
                                      <p:cBhvr>
                                        <p:cTn id="37" dur="500"/>
                                        <p:tgtEl>
                                          <p:spTgt spid="1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p:bldP spid="9" grpId="0"/>
      <p:bldP spid="12"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869841E-71E7-4F51-8E6F-5E8A5E3756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pic>
        <p:nvPicPr>
          <p:cNvPr id="5" name="Picture 4" descr="Plans">
            <a:extLst>
              <a:ext uri="{FF2B5EF4-FFF2-40B4-BE49-F238E27FC236}">
                <a16:creationId xmlns:a16="http://schemas.microsoft.com/office/drawing/2014/main" id="{A3A2E0DA-DA21-447D-AD1F-3DB915DD051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
            <a:ext cx="12188932" cy="6858000"/>
          </a:xfrm>
          <a:prstGeom prst="rect">
            <a:avLst/>
          </a:prstGeom>
        </p:spPr>
      </p:pic>
      <p:sp>
        <p:nvSpPr>
          <p:cNvPr id="12" name="Rectangle 11">
            <a:extLst>
              <a:ext uri="{FF2B5EF4-FFF2-40B4-BE49-F238E27FC236}">
                <a16:creationId xmlns:a16="http://schemas.microsoft.com/office/drawing/2014/main" id="{594B067E-A161-4B29-A8FA-FEEB1944952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D6CA50C-1A88-4B3F-A34F-FE199F4205A2}"/>
              </a:ext>
            </a:extLst>
          </p:cNvPr>
          <p:cNvSpPr>
            <a:spLocks noGrp="1"/>
          </p:cNvSpPr>
          <p:nvPr>
            <p:ph type="ctrTitle"/>
          </p:nvPr>
        </p:nvSpPr>
        <p:spPr>
          <a:xfrm>
            <a:off x="643467" y="1298448"/>
            <a:ext cx="3685070" cy="3255264"/>
          </a:xfrm>
        </p:spPr>
        <p:txBody>
          <a:bodyPr>
            <a:normAutofit/>
          </a:bodyPr>
          <a:lstStyle/>
          <a:p>
            <a:r>
              <a:rPr lang="en-US" sz="3400" b="1" i="1" dirty="0" err="1" smtClean="0">
                <a:latin typeface="Times New Roman" panose="02020603050405020304" pitchFamily="18" charset="0"/>
                <a:cs typeface="Times New Roman" panose="02020603050405020304" pitchFamily="18" charset="0"/>
              </a:rPr>
              <a:t>Cơ</a:t>
            </a:r>
            <a:r>
              <a:rPr lang="en-US" sz="3400" b="1" i="1" dirty="0" smtClean="0">
                <a:latin typeface="Times New Roman" panose="02020603050405020304" pitchFamily="18" charset="0"/>
                <a:cs typeface="Times New Roman" panose="02020603050405020304" pitchFamily="18" charset="0"/>
              </a:rPr>
              <a:t> </a:t>
            </a:r>
            <a:r>
              <a:rPr lang="en-US" sz="3400" b="1" i="1" dirty="0" err="1" smtClean="0">
                <a:latin typeface="Times New Roman" panose="02020603050405020304" pitchFamily="18" charset="0"/>
                <a:cs typeface="Times New Roman" panose="02020603050405020304" pitchFamily="18" charset="0"/>
              </a:rPr>
              <a:t>hội</a:t>
            </a:r>
            <a:r>
              <a:rPr lang="en-US" sz="3400" b="1" i="1" dirty="0" smtClean="0">
                <a:latin typeface="Times New Roman" panose="02020603050405020304" pitchFamily="18" charset="0"/>
                <a:cs typeface="Times New Roman" panose="02020603050405020304" pitchFamily="18" charset="0"/>
              </a:rPr>
              <a:t>:</a:t>
            </a:r>
            <a:br>
              <a:rPr lang="en-US" sz="3400" b="1" i="1" dirty="0" smtClean="0">
                <a:latin typeface="Times New Roman" panose="02020603050405020304" pitchFamily="18" charset="0"/>
                <a:cs typeface="Times New Roman" panose="02020603050405020304" pitchFamily="18" charset="0"/>
              </a:rPr>
            </a:br>
            <a:r>
              <a:rPr lang="en-US" sz="3400" b="1" i="1" dirty="0" smtClean="0">
                <a:latin typeface="Times New Roman" panose="02020603050405020304" pitchFamily="18" charset="0"/>
                <a:cs typeface="Times New Roman" panose="02020603050405020304" pitchFamily="18" charset="0"/>
              </a:rPr>
              <a:t>GV </a:t>
            </a:r>
            <a:r>
              <a:rPr lang="en-US" sz="3400" b="1" dirty="0" err="1" smtClean="0">
                <a:latin typeface="Times New Roman" panose="02020603050405020304" pitchFamily="18" charset="0"/>
                <a:cs typeface="Times New Roman" panose="02020603050405020304" pitchFamily="18" charset="0"/>
              </a:rPr>
              <a:t>được</a:t>
            </a:r>
            <a:r>
              <a:rPr lang="en-US" sz="3400" b="1" dirty="0" smtClean="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tiếp</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cận</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với</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các</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phần</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mềm</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đào</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tạo</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trực</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tuyến</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của</a:t>
            </a:r>
            <a:r>
              <a:rPr lang="en-US" sz="3400" b="1" dirty="0">
                <a:latin typeface="Times New Roman" panose="02020603050405020304" pitchFamily="18" charset="0"/>
                <a:cs typeface="Times New Roman" panose="02020603050405020304" pitchFamily="18" charset="0"/>
              </a:rPr>
              <a:t> </a:t>
            </a:r>
            <a:r>
              <a:rPr lang="en-US" sz="3400" b="1" dirty="0" err="1">
                <a:latin typeface="Times New Roman" panose="02020603050405020304" pitchFamily="18" charset="0"/>
                <a:cs typeface="Times New Roman" panose="02020603050405020304" pitchFamily="18" charset="0"/>
              </a:rPr>
              <a:t>trường</a:t>
            </a:r>
            <a:r>
              <a:rPr lang="en-US" sz="3400" b="1" dirty="0">
                <a:latin typeface="Times New Roman" panose="02020603050405020304" pitchFamily="18" charset="0"/>
                <a:cs typeface="Times New Roman" panose="02020603050405020304" pitchFamily="18" charset="0"/>
              </a:rPr>
              <a:t>, </a:t>
            </a:r>
            <a:endParaRPr lang="en-US" sz="3400" dirty="0">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C20C741F-0826-4AB6-A92E-AB4EB50216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4" name="Picture 3"/>
          <p:cNvPicPr>
            <a:picLocks noChangeAspect="1"/>
          </p:cNvPicPr>
          <p:nvPr/>
        </p:nvPicPr>
        <p:blipFill>
          <a:blip r:embed="rId4"/>
          <a:stretch>
            <a:fillRect/>
          </a:stretch>
        </p:blipFill>
        <p:spPr>
          <a:xfrm>
            <a:off x="5217528" y="-289367"/>
            <a:ext cx="7040859" cy="3547640"/>
          </a:xfrm>
          <a:prstGeom prst="rect">
            <a:avLst/>
          </a:prstGeom>
        </p:spPr>
      </p:pic>
      <p:pic>
        <p:nvPicPr>
          <p:cNvPr id="6" name="Picture 5"/>
          <p:cNvPicPr>
            <a:picLocks noChangeAspect="1"/>
          </p:cNvPicPr>
          <p:nvPr/>
        </p:nvPicPr>
        <p:blipFill>
          <a:blip r:embed="rId5"/>
          <a:stretch>
            <a:fillRect/>
          </a:stretch>
        </p:blipFill>
        <p:spPr>
          <a:xfrm>
            <a:off x="5212047" y="3075434"/>
            <a:ext cx="7051819" cy="3773422"/>
          </a:xfrm>
          <a:prstGeom prst="rect">
            <a:avLst/>
          </a:prstGeom>
        </p:spPr>
      </p:pic>
    </p:spTree>
    <p:extLst>
      <p:ext uri="{BB962C8B-B14F-4D97-AF65-F5344CB8AC3E}">
        <p14:creationId xmlns:p14="http://schemas.microsoft.com/office/powerpoint/2010/main" val="349009381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 name="Rectangle 9">
            <a:extLst>
              <a:ext uri="{FF2B5EF4-FFF2-40B4-BE49-F238E27FC236}">
                <a16:creationId xmlns:a16="http://schemas.microsoft.com/office/drawing/2014/main" id="{8869841E-71E7-4F51-8E6F-5E8A5E37565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srgbClr val="FFFFFF"/>
              </a:solidFill>
              <a:effectLst/>
              <a:uLnTx/>
              <a:uFillTx/>
              <a:latin typeface="Corbel" panose="020B0503020204020204"/>
              <a:ea typeface="+mn-ea"/>
              <a:cs typeface="+mn-cs"/>
            </a:endParaRPr>
          </a:p>
        </p:txBody>
      </p:sp>
      <p:sp>
        <p:nvSpPr>
          <p:cNvPr id="12" name="Rectangle 11">
            <a:extLst>
              <a:ext uri="{FF2B5EF4-FFF2-40B4-BE49-F238E27FC236}">
                <a16:creationId xmlns:a16="http://schemas.microsoft.com/office/drawing/2014/main" id="{594B067E-A161-4B29-A8FA-FEEB1944952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761999"/>
            <a:ext cx="4642228" cy="533400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a:extLst>
              <a:ext uri="{FF2B5EF4-FFF2-40B4-BE49-F238E27FC236}">
                <a16:creationId xmlns:a16="http://schemas.microsoft.com/office/drawing/2014/main" id="{7D6CA50C-1A88-4B3F-A34F-FE199F4205A2}"/>
              </a:ext>
            </a:extLst>
          </p:cNvPr>
          <p:cNvSpPr>
            <a:spLocks noGrp="1"/>
          </p:cNvSpPr>
          <p:nvPr>
            <p:ph type="ctrTitle"/>
          </p:nvPr>
        </p:nvSpPr>
        <p:spPr>
          <a:xfrm>
            <a:off x="643467" y="1298448"/>
            <a:ext cx="3685070" cy="3255264"/>
          </a:xfrm>
        </p:spPr>
        <p:txBody>
          <a:bodyPr>
            <a:noAutofit/>
          </a:bodyPr>
          <a:lstStyle/>
          <a:p>
            <a:r>
              <a:rPr lang="en-US" sz="3000" b="1" i="1" dirty="0" err="1" smtClean="0">
                <a:latin typeface="Times New Roman" panose="02020603050405020304" pitchFamily="18" charset="0"/>
                <a:cs typeface="Times New Roman" panose="02020603050405020304" pitchFamily="18" charset="0"/>
              </a:rPr>
              <a:t>Cơ</a:t>
            </a:r>
            <a:r>
              <a:rPr lang="en-US" sz="3000" b="1" i="1" dirty="0" smtClean="0">
                <a:latin typeface="Times New Roman" panose="02020603050405020304" pitchFamily="18" charset="0"/>
                <a:cs typeface="Times New Roman" panose="02020603050405020304" pitchFamily="18" charset="0"/>
              </a:rPr>
              <a:t> </a:t>
            </a:r>
            <a:r>
              <a:rPr lang="en-US" sz="3000" b="1" i="1" dirty="0" err="1" smtClean="0">
                <a:latin typeface="Times New Roman" panose="02020603050405020304" pitchFamily="18" charset="0"/>
                <a:cs typeface="Times New Roman" panose="02020603050405020304" pitchFamily="18" charset="0"/>
              </a:rPr>
              <a:t>hội</a:t>
            </a:r>
            <a:r>
              <a:rPr lang="en-US" sz="3000" b="1" i="1" dirty="0" smtClean="0">
                <a:latin typeface="Times New Roman" panose="02020603050405020304" pitchFamily="18" charset="0"/>
                <a:cs typeface="Times New Roman" panose="02020603050405020304" pitchFamily="18" charset="0"/>
              </a:rPr>
              <a:t>:</a:t>
            </a:r>
            <a:br>
              <a:rPr lang="en-US" sz="3000" b="1" i="1" dirty="0" smtClean="0">
                <a:latin typeface="Times New Roman" panose="02020603050405020304" pitchFamily="18" charset="0"/>
                <a:cs typeface="Times New Roman" panose="02020603050405020304" pitchFamily="18" charset="0"/>
              </a:rPr>
            </a:br>
            <a:r>
              <a:rPr lang="en-US" sz="3000" b="1" i="1" dirty="0" err="1">
                <a:latin typeface="Times New Roman" panose="02020603050405020304" pitchFamily="18" charset="0"/>
                <a:cs typeface="Times New Roman" panose="02020603050405020304" pitchFamily="18" charset="0"/>
              </a:rPr>
              <a:t>Thứ</a:t>
            </a:r>
            <a:r>
              <a:rPr lang="en-US" sz="3000" b="1" i="1" dirty="0">
                <a:latin typeface="Times New Roman" panose="02020603050405020304" pitchFamily="18" charset="0"/>
                <a:cs typeface="Times New Roman" panose="02020603050405020304" pitchFamily="18" charset="0"/>
              </a:rPr>
              <a:t> </a:t>
            </a:r>
            <a:r>
              <a:rPr lang="en-US" sz="3000" b="1" i="1" dirty="0" err="1">
                <a:latin typeface="Times New Roman" panose="02020603050405020304" pitchFamily="18" charset="0"/>
                <a:cs typeface="Times New Roman" panose="02020603050405020304" pitchFamily="18" charset="0"/>
              </a:rPr>
              <a:t>hai</a:t>
            </a:r>
            <a:r>
              <a:rPr lang="en-US" sz="3000" b="1" i="1" dirty="0">
                <a:latin typeface="Times New Roman" panose="02020603050405020304" pitchFamily="18" charset="0"/>
                <a:cs typeface="Times New Roman" panose="02020603050405020304" pitchFamily="18" charset="0"/>
              </a:rPr>
              <a:t>,</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giảng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viên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giảng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dạy</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năng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động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hơn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trong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quá</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trình</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làm</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việc</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được</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tiếp</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cận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với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một</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môi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trường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làm</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việc</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mới</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không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gian</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và</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cảm</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xúc</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giảng</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dạy</a:t>
            </a:r>
            <a:r>
              <a:rPr lang="en-US" sz="3000" b="1" dirty="0">
                <a:latin typeface="Times New Roman" panose="02020603050405020304" pitchFamily="18" charset="0"/>
                <a:cs typeface="Times New Roman" panose="02020603050405020304" pitchFamily="18" charset="0"/>
              </a:rPr>
              <a:t> </a:t>
            </a:r>
            <a:r>
              <a:rPr lang="en-US" sz="3000" b="1" dirty="0" err="1">
                <a:latin typeface="Times New Roman" panose="02020603050405020304" pitchFamily="18" charset="0"/>
                <a:cs typeface="Times New Roman" panose="02020603050405020304" pitchFamily="18" charset="0"/>
              </a:rPr>
              <a:t>mới</a:t>
            </a:r>
            <a:endParaRPr lang="en-US" sz="3000" dirty="0">
              <a:latin typeface="Times New Roman" panose="02020603050405020304" pitchFamily="18" charset="0"/>
              <a:cs typeface="Times New Roman" panose="02020603050405020304" pitchFamily="18" charset="0"/>
            </a:endParaRPr>
          </a:p>
        </p:txBody>
      </p:sp>
      <p:sp>
        <p:nvSpPr>
          <p:cNvPr id="14" name="Rectangle 13">
            <a:extLst>
              <a:ext uri="{FF2B5EF4-FFF2-40B4-BE49-F238E27FC236}">
                <a16:creationId xmlns:a16="http://schemas.microsoft.com/office/drawing/2014/main" id="{C20C741F-0826-4AB6-A92E-AB4EB502166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815864" y="758952"/>
            <a:ext cx="384048" cy="5330952"/>
          </a:xfrm>
          <a:prstGeom prst="rect">
            <a:avLst/>
          </a:prstGeom>
          <a:solidFill>
            <a:srgbClr val="C8C8C8">
              <a:alpha val="90000"/>
            </a:srgbClr>
          </a:solidFill>
          <a:ln>
            <a:noFill/>
          </a:ln>
        </p:spPr>
        <p:style>
          <a:lnRef idx="2">
            <a:schemeClr val="accent1">
              <a:shade val="50000"/>
            </a:schemeClr>
          </a:lnRef>
          <a:fillRef idx="1">
            <a:schemeClr val="accent1"/>
          </a:fillRef>
          <a:effectRef idx="0">
            <a:schemeClr val="accent1"/>
          </a:effectRef>
          <a:fontRef idx="minor">
            <a:schemeClr val="lt1"/>
          </a:fontRef>
        </p:style>
      </p:sp>
      <p:pic>
        <p:nvPicPr>
          <p:cNvPr id="9" name="Picture 4" descr="Không có mô tả ảnh."/>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972003" y="1011322"/>
            <a:ext cx="7291852" cy="458109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21234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6" presetClass="entr" presetSubtype="21"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barn(inVertical)">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Plans">
            <a:extLst>
              <a:ext uri="{FF2B5EF4-FFF2-40B4-BE49-F238E27FC236}">
                <a16:creationId xmlns:a16="http://schemas.microsoft.com/office/drawing/2014/main" id="{A3A2E0DA-DA21-447D-AD1F-3DB915DD051B}"/>
              </a:ext>
            </a:extLst>
          </p:cNvPr>
          <p:cNvPicPr>
            <a:picLocks noChangeAspect="1"/>
          </p:cNvPicPr>
          <p:nvPr/>
        </p:nvPicPr>
        <p:blipFill rotWithShape="1">
          <a:blip r:embed="rId3" cstate="screen">
            <a:extLst>
              <a:ext uri="{28A0092B-C50C-407E-A947-70E740481C1C}">
                <a14:useLocalDpi xmlns:a14="http://schemas.microsoft.com/office/drawing/2010/main"/>
              </a:ext>
            </a:extLst>
          </a:blip>
          <a:srcRect/>
          <a:stretch/>
        </p:blipFill>
        <p:spPr>
          <a:xfrm>
            <a:off x="20" y="-1"/>
            <a:ext cx="12188932" cy="6858000"/>
          </a:xfrm>
          <a:prstGeom prst="rect">
            <a:avLst/>
          </a:prstGeom>
        </p:spPr>
      </p:pic>
      <p:sp>
        <p:nvSpPr>
          <p:cNvPr id="2" name="Title 1">
            <a:extLst>
              <a:ext uri="{FF2B5EF4-FFF2-40B4-BE49-F238E27FC236}">
                <a16:creationId xmlns:a16="http://schemas.microsoft.com/office/drawing/2014/main" id="{7D6CA50C-1A88-4B3F-A34F-FE199F4205A2}"/>
              </a:ext>
            </a:extLst>
          </p:cNvPr>
          <p:cNvSpPr>
            <a:spLocks noGrp="1"/>
          </p:cNvSpPr>
          <p:nvPr>
            <p:ph type="ctrTitle"/>
          </p:nvPr>
        </p:nvSpPr>
        <p:spPr>
          <a:xfrm>
            <a:off x="643467" y="1298448"/>
            <a:ext cx="2099733" cy="3255264"/>
          </a:xfrm>
        </p:spPr>
        <p:style>
          <a:lnRef idx="1">
            <a:schemeClr val="accent5"/>
          </a:lnRef>
          <a:fillRef idx="2">
            <a:schemeClr val="accent5"/>
          </a:fillRef>
          <a:effectRef idx="1">
            <a:schemeClr val="accent5"/>
          </a:effectRef>
          <a:fontRef idx="minor">
            <a:schemeClr val="dk1"/>
          </a:fontRef>
        </p:style>
        <p:txBody>
          <a:bodyPr>
            <a:normAutofit/>
          </a:bodyPr>
          <a:lstStyle/>
          <a:p>
            <a:r>
              <a:rPr lang="en-US" sz="2400" b="1" i="1" dirty="0" err="1" smtClean="0">
                <a:solidFill>
                  <a:schemeClr val="tx1"/>
                </a:solidFill>
                <a:latin typeface="Times New Roman" panose="02020603050405020304" pitchFamily="18" charset="0"/>
                <a:cs typeface="Times New Roman" panose="02020603050405020304" pitchFamily="18" charset="0"/>
              </a:rPr>
              <a:t>Cơ</a:t>
            </a:r>
            <a:r>
              <a:rPr lang="en-US" sz="2400" b="1" i="1" dirty="0" smtClean="0">
                <a:solidFill>
                  <a:schemeClr val="tx1"/>
                </a:solidFill>
                <a:latin typeface="Times New Roman" panose="02020603050405020304" pitchFamily="18" charset="0"/>
                <a:cs typeface="Times New Roman" panose="02020603050405020304" pitchFamily="18" charset="0"/>
              </a:rPr>
              <a:t> </a:t>
            </a:r>
            <a:r>
              <a:rPr lang="en-US" sz="2400" b="1" i="1" dirty="0" err="1" smtClean="0">
                <a:solidFill>
                  <a:schemeClr val="tx1"/>
                </a:solidFill>
                <a:latin typeface="Times New Roman" panose="02020603050405020304" pitchFamily="18" charset="0"/>
                <a:cs typeface="Times New Roman" panose="02020603050405020304" pitchFamily="18" charset="0"/>
              </a:rPr>
              <a:t>hội</a:t>
            </a:r>
            <a:r>
              <a:rPr lang="en-US" sz="2400" b="1" i="1" dirty="0" smtClean="0">
                <a:solidFill>
                  <a:schemeClr val="tx1"/>
                </a:solidFill>
                <a:latin typeface="Times New Roman" panose="02020603050405020304" pitchFamily="18" charset="0"/>
                <a:cs typeface="Times New Roman" panose="02020603050405020304" pitchFamily="18" charset="0"/>
              </a:rPr>
              <a:t>:</a:t>
            </a:r>
            <a:br>
              <a:rPr lang="en-US" sz="2400" b="1" i="1" dirty="0" smtClean="0">
                <a:solidFill>
                  <a:schemeClr val="tx1"/>
                </a:solidFill>
                <a:latin typeface="Times New Roman" panose="02020603050405020304" pitchFamily="18" charset="0"/>
                <a:cs typeface="Times New Roman" panose="02020603050405020304" pitchFamily="18" charset="0"/>
              </a:rPr>
            </a:br>
            <a:r>
              <a:rPr lang="en-US" sz="2400" b="1" dirty="0" err="1">
                <a:solidFill>
                  <a:schemeClr val="tx1"/>
                </a:solidFill>
                <a:latin typeface="Times New Roman" panose="02020603050405020304" pitchFamily="18" charset="0"/>
                <a:cs typeface="Times New Roman" panose="02020603050405020304" pitchFamily="18" charset="0"/>
              </a:rPr>
              <a:t>B</a:t>
            </a:r>
            <a:r>
              <a:rPr lang="en-US" sz="2400" b="1" dirty="0" err="1" smtClean="0">
                <a:solidFill>
                  <a:schemeClr val="tx1"/>
                </a:solidFill>
                <a:latin typeface="Times New Roman" panose="02020603050405020304" pitchFamily="18" charset="0"/>
                <a:cs typeface="Times New Roman" panose="02020603050405020304" pitchFamily="18" charset="0"/>
              </a:rPr>
              <a:t>ất</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kỳ</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không</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gian</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nào</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người</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học</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và</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người</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dạy</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vẫn</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có</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thể</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gặp</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nhau</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trao</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đổi</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nội</a:t>
            </a:r>
            <a:r>
              <a:rPr lang="en-US" sz="2400" b="1" dirty="0" smtClean="0">
                <a:solidFill>
                  <a:schemeClr val="tx1"/>
                </a:solidFill>
                <a:latin typeface="Times New Roman" panose="02020603050405020304" pitchFamily="18" charset="0"/>
                <a:cs typeface="Times New Roman" panose="02020603050405020304" pitchFamily="18" charset="0"/>
              </a:rPr>
              <a:t> dung </a:t>
            </a:r>
            <a:r>
              <a:rPr lang="en-US" sz="2400" b="1" dirty="0" err="1" smtClean="0">
                <a:solidFill>
                  <a:schemeClr val="tx1"/>
                </a:solidFill>
                <a:latin typeface="Times New Roman" panose="02020603050405020304" pitchFamily="18" charset="0"/>
                <a:cs typeface="Times New Roman" panose="02020603050405020304" pitchFamily="18" charset="0"/>
              </a:rPr>
              <a:t>học</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tập</a:t>
            </a:r>
            <a:r>
              <a:rPr lang="en-US" sz="2400" b="1" dirty="0" smtClean="0">
                <a:solidFill>
                  <a:schemeClr val="tx1"/>
                </a:solidFill>
                <a:latin typeface="Times New Roman" panose="02020603050405020304" pitchFamily="18" charset="0"/>
                <a:cs typeface="Times New Roman" panose="02020603050405020304" pitchFamily="18" charset="0"/>
              </a:rPr>
              <a:t> </a:t>
            </a:r>
            <a:r>
              <a:rPr lang="en-US" sz="2400" b="1" dirty="0" err="1" smtClean="0">
                <a:solidFill>
                  <a:schemeClr val="tx1"/>
                </a:solidFill>
                <a:latin typeface="Times New Roman" panose="02020603050405020304" pitchFamily="18" charset="0"/>
                <a:cs typeface="Times New Roman" panose="02020603050405020304" pitchFamily="18" charset="0"/>
              </a:rPr>
              <a:t>thông</a:t>
            </a:r>
            <a:r>
              <a:rPr lang="en-US" sz="2400" b="1" dirty="0" smtClean="0">
                <a:solidFill>
                  <a:schemeClr val="tx1"/>
                </a:solidFill>
                <a:latin typeface="Times New Roman" panose="02020603050405020304" pitchFamily="18" charset="0"/>
                <a:cs typeface="Times New Roman" panose="02020603050405020304" pitchFamily="18" charset="0"/>
              </a:rPr>
              <a:t> qua internet.</a:t>
            </a:r>
            <a:endParaRPr lang="en-US" sz="2400" dirty="0">
              <a:solidFill>
                <a:schemeClr val="tx1"/>
              </a:solidFill>
              <a:latin typeface="Times New Roman" panose="02020603050405020304" pitchFamily="18" charset="0"/>
              <a:cs typeface="Times New Roman" panose="02020603050405020304" pitchFamily="18" charset="0"/>
            </a:endParaRP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551583" y="-2"/>
            <a:ext cx="8640417" cy="6858001"/>
          </a:xfrm>
          <a:prstGeom prst="rect">
            <a:avLst/>
          </a:prstGeom>
        </p:spPr>
      </p:pic>
    </p:spTree>
    <p:extLst>
      <p:ext uri="{BB962C8B-B14F-4D97-AF65-F5344CB8AC3E}">
        <p14:creationId xmlns:p14="http://schemas.microsoft.com/office/powerpoint/2010/main" val="23087966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err="1" smtClean="0"/>
              <a:t>Cơ</a:t>
            </a:r>
            <a:r>
              <a:rPr lang="en-US" b="1" dirty="0" smtClean="0"/>
              <a:t> </a:t>
            </a:r>
            <a:r>
              <a:rPr lang="en-US" b="1" dirty="0" err="1" smtClean="0"/>
              <a:t>hôi</a:t>
            </a:r>
            <a:r>
              <a:rPr lang="en-US" b="1" dirty="0" smtClean="0"/>
              <a:t/>
            </a:r>
            <a:br>
              <a:rPr lang="en-US" b="1" dirty="0" smtClean="0"/>
            </a:br>
            <a:r>
              <a:rPr lang="en-US" b="1" dirty="0" err="1" smtClean="0"/>
              <a:t>Trước</a:t>
            </a:r>
            <a:r>
              <a:rPr lang="en-US" b="1" dirty="0" smtClean="0"/>
              <a:t> </a:t>
            </a:r>
            <a:r>
              <a:rPr lang="en-US" b="1" dirty="0" err="1"/>
              <a:t>khi</a:t>
            </a:r>
            <a:r>
              <a:rPr lang="en-US" b="1" dirty="0"/>
              <a:t> </a:t>
            </a:r>
            <a:r>
              <a:rPr lang="en-US" b="1" dirty="0" err="1"/>
              <a:t>bắt</a:t>
            </a:r>
            <a:r>
              <a:rPr lang="en-US" b="1" dirty="0"/>
              <a:t> </a:t>
            </a:r>
            <a:r>
              <a:rPr lang="en-US" b="1" dirty="0" err="1"/>
              <a:t>đầu</a:t>
            </a:r>
            <a:r>
              <a:rPr lang="en-US" b="1" dirty="0"/>
              <a:t> </a:t>
            </a:r>
            <a:r>
              <a:rPr lang="en-US" b="1" dirty="0" err="1"/>
              <a:t>giờ</a:t>
            </a:r>
            <a:r>
              <a:rPr lang="en-US" b="1" dirty="0"/>
              <a:t> </a:t>
            </a:r>
            <a:r>
              <a:rPr lang="en-US" b="1" dirty="0" err="1"/>
              <a:t>dạy</a:t>
            </a:r>
            <a:r>
              <a:rPr lang="en-US" b="1" dirty="0"/>
              <a:t> </a:t>
            </a:r>
            <a:r>
              <a:rPr lang="en-US" b="1" dirty="0" err="1"/>
              <a:t>môn</a:t>
            </a:r>
            <a:r>
              <a:rPr lang="en-US" b="1" dirty="0"/>
              <a:t> </a:t>
            </a:r>
            <a:r>
              <a:rPr lang="en-US" b="1" dirty="0" err="1"/>
              <a:t>giáo</a:t>
            </a:r>
            <a:r>
              <a:rPr lang="en-US" b="1" dirty="0"/>
              <a:t> </a:t>
            </a:r>
            <a:r>
              <a:rPr lang="en-US" b="1" dirty="0" err="1"/>
              <a:t>dục</a:t>
            </a:r>
            <a:r>
              <a:rPr lang="en-US" b="1" dirty="0"/>
              <a:t> </a:t>
            </a:r>
            <a:r>
              <a:rPr lang="en-US" b="1" dirty="0" err="1"/>
              <a:t>chính</a:t>
            </a:r>
            <a:r>
              <a:rPr lang="en-US" b="1" dirty="0"/>
              <a:t> </a:t>
            </a:r>
            <a:r>
              <a:rPr lang="en-US" b="1" dirty="0" err="1"/>
              <a:t>trị</a:t>
            </a:r>
            <a:r>
              <a:rPr lang="en-US" b="1" dirty="0"/>
              <a:t> </a:t>
            </a:r>
            <a:r>
              <a:rPr lang="en-US" b="1" dirty="0" err="1"/>
              <a:t>giảng</a:t>
            </a:r>
            <a:r>
              <a:rPr lang="en-US" b="1" dirty="0"/>
              <a:t> </a:t>
            </a:r>
            <a:r>
              <a:rPr lang="en-US" b="1" dirty="0" err="1"/>
              <a:t>viên</a:t>
            </a:r>
            <a:r>
              <a:rPr lang="en-US" b="1" dirty="0"/>
              <a:t> </a:t>
            </a:r>
            <a:r>
              <a:rPr lang="en-US" b="1" dirty="0" err="1"/>
              <a:t>và</a:t>
            </a:r>
            <a:r>
              <a:rPr lang="en-US" b="1" dirty="0"/>
              <a:t> </a:t>
            </a:r>
            <a:r>
              <a:rPr lang="en-US" b="1" dirty="0" err="1"/>
              <a:t>người</a:t>
            </a:r>
            <a:r>
              <a:rPr lang="en-US" b="1" dirty="0"/>
              <a:t> </a:t>
            </a:r>
            <a:r>
              <a:rPr lang="en-US" b="1" dirty="0" err="1"/>
              <a:t>học</a:t>
            </a:r>
            <a:r>
              <a:rPr lang="en-US" b="1" dirty="0"/>
              <a:t> </a:t>
            </a:r>
            <a:r>
              <a:rPr lang="en-US" b="1" dirty="0" err="1"/>
              <a:t>được</a:t>
            </a:r>
            <a:r>
              <a:rPr lang="en-US" b="1" dirty="0"/>
              <a:t> </a:t>
            </a:r>
            <a:r>
              <a:rPr lang="en-US" b="1" dirty="0" err="1"/>
              <a:t>tham</a:t>
            </a:r>
            <a:r>
              <a:rPr lang="en-US" b="1" dirty="0"/>
              <a:t> </a:t>
            </a:r>
            <a:r>
              <a:rPr lang="en-US" b="1" dirty="0" err="1"/>
              <a:t>gia</a:t>
            </a:r>
            <a:r>
              <a:rPr lang="en-US" b="1" dirty="0"/>
              <a:t> </a:t>
            </a:r>
            <a:r>
              <a:rPr lang="en-US" b="1" dirty="0" err="1"/>
              <a:t>buổi</a:t>
            </a:r>
            <a:r>
              <a:rPr lang="en-US" b="1" dirty="0"/>
              <a:t> </a:t>
            </a:r>
            <a:r>
              <a:rPr lang="en-US" b="1" dirty="0" err="1"/>
              <a:t>dạy</a:t>
            </a:r>
            <a:r>
              <a:rPr lang="en-US" b="1" dirty="0"/>
              <a:t> </a:t>
            </a:r>
            <a:r>
              <a:rPr lang="en-US" b="1" dirty="0" err="1"/>
              <a:t>thử</a:t>
            </a:r>
            <a:endParaRPr lang="en-US" dirty="0"/>
          </a:p>
        </p:txBody>
      </p:sp>
      <p:pic>
        <p:nvPicPr>
          <p:cNvPr id="4" name="Content Placeholder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3868738" y="728869"/>
            <a:ext cx="7315200" cy="5274365"/>
          </a:xfrm>
        </p:spPr>
      </p:pic>
    </p:spTree>
    <p:extLst>
      <p:ext uri="{BB962C8B-B14F-4D97-AF65-F5344CB8AC3E}">
        <p14:creationId xmlns:p14="http://schemas.microsoft.com/office/powerpoint/2010/main" val="660662592"/>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867633" y="441326"/>
            <a:ext cx="5764192" cy="1143000"/>
          </a:xfrm>
        </p:spPr>
        <p:txBody>
          <a:bodyPr/>
          <a:lstStyle/>
          <a:p>
            <a:pPr eaLnBrk="1" hangingPunct="1"/>
            <a:r>
              <a:rPr lang="en-US" altLang="en-US" dirty="0" err="1" smtClean="0">
                <a:latin typeface="timlas (Headings)"/>
              </a:rPr>
              <a:t>Thách</a:t>
            </a:r>
            <a:r>
              <a:rPr lang="en-US" altLang="en-US" dirty="0" smtClean="0">
                <a:latin typeface="timlas (Headings)"/>
              </a:rPr>
              <a:t> </a:t>
            </a:r>
            <a:r>
              <a:rPr lang="en-US" altLang="en-US" dirty="0" err="1" smtClean="0">
                <a:latin typeface="timlas (Headings)"/>
              </a:rPr>
              <a:t>thức</a:t>
            </a:r>
            <a:endParaRPr lang="en-US" altLang="en-US" dirty="0" smtClean="0">
              <a:latin typeface="timlas (Headings)"/>
            </a:endParaRPr>
          </a:p>
        </p:txBody>
      </p:sp>
      <p:grpSp>
        <p:nvGrpSpPr>
          <p:cNvPr id="13315" name="Group 3"/>
          <p:cNvGrpSpPr>
            <a:grpSpLocks/>
          </p:cNvGrpSpPr>
          <p:nvPr/>
        </p:nvGrpSpPr>
        <p:grpSpPr bwMode="auto">
          <a:xfrm>
            <a:off x="1814581" y="2133600"/>
            <a:ext cx="5887156" cy="685800"/>
            <a:chOff x="1296" y="1824"/>
            <a:chExt cx="2976" cy="432"/>
          </a:xfrm>
        </p:grpSpPr>
        <p:sp>
          <p:nvSpPr>
            <p:cNvPr id="99332" name="AutoShape 4"/>
            <p:cNvSpPr>
              <a:spLocks noChangeArrowheads="1"/>
            </p:cNvSpPr>
            <p:nvPr/>
          </p:nvSpPr>
          <p:spPr bwMode="gray">
            <a:xfrm>
              <a:off x="1536" y="1899"/>
              <a:ext cx="2736" cy="288"/>
            </a:xfrm>
            <a:prstGeom prst="roundRect">
              <a:avLst>
                <a:gd name="adj" fmla="val 16667"/>
              </a:avLst>
            </a:prstGeom>
            <a:gradFill rotWithShape="1">
              <a:gsLst>
                <a:gs pos="0">
                  <a:schemeClr val="accent1"/>
                </a:gs>
                <a:gs pos="50000">
                  <a:schemeClr val="accent1">
                    <a:gamma/>
                    <a:tint val="21176"/>
                    <a:invGamma/>
                  </a:schemeClr>
                </a:gs>
                <a:gs pos="100000">
                  <a:schemeClr val="accent1"/>
                </a:gs>
              </a:gsLst>
              <a:lin ang="5400000" scaled="1"/>
            </a:gradFill>
            <a:ln w="12700" algn="ctr">
              <a:solidFill>
                <a:schemeClr val="bg1"/>
              </a:solidFill>
              <a:round/>
              <a:headEnd/>
              <a:tailEnd/>
            </a:ln>
            <a:effectLst/>
          </p:spPr>
          <p:txBody>
            <a:bodyPr wrap="none" anchor="ctr"/>
            <a:lstStyle/>
            <a:p>
              <a:pPr fontAlgn="base">
                <a:spcBef>
                  <a:spcPct val="0"/>
                </a:spcBef>
                <a:spcAft>
                  <a:spcPct val="0"/>
                </a:spcAft>
                <a:defRPr/>
              </a:pPr>
              <a:endParaRPr lang="en-US">
                <a:solidFill>
                  <a:srgbClr val="203C96"/>
                </a:solidFill>
                <a:latin typeface="Arial" charset="0"/>
              </a:endParaRPr>
            </a:p>
          </p:txBody>
        </p:sp>
        <p:sp>
          <p:nvSpPr>
            <p:cNvPr id="13332" name="AutoShape 5"/>
            <p:cNvSpPr>
              <a:spLocks noChangeArrowheads="1"/>
            </p:cNvSpPr>
            <p:nvPr/>
          </p:nvSpPr>
          <p:spPr bwMode="gray">
            <a:xfrm>
              <a:off x="1296" y="1824"/>
              <a:ext cx="432" cy="432"/>
            </a:xfrm>
            <a:prstGeom prst="diamond">
              <a:avLst/>
            </a:prstGeom>
            <a:solidFill>
              <a:schemeClr val="accent1"/>
            </a:solidFill>
            <a:ln w="25400" algn="ctr">
              <a:solidFill>
                <a:schemeClr val="bg1"/>
              </a:solidFill>
              <a:miter lim="800000"/>
              <a:headEnd/>
              <a:tailEnd/>
            </a:ln>
            <a:effectLst/>
            <a:extLst>
              <a:ext uri="{AF507438-7753-43E0-B8FC-AC1667EBCBE1}">
                <a14:hiddenEffects xmlns:a14="http://schemas.microsoft.com/office/drawing/2010/main">
                  <a:effectLst>
                    <a:outerShdw dist="63500" dir="2212194" algn="ctr" rotWithShape="0">
                      <a:srgbClr val="333333">
                        <a:alpha val="50000"/>
                      </a:srgbClr>
                    </a:outerShdw>
                  </a:effectLst>
                </a14:hiddenEffects>
              </a:ext>
            </a:extLst>
          </p:spPr>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ClrTx/>
                <a:buNone/>
              </a:pPr>
              <a:endParaRPr lang="en-US" altLang="en-US" sz="1800" b="0">
                <a:solidFill>
                  <a:srgbClr val="203C96"/>
                </a:solidFill>
                <a:latin typeface="Arial" panose="020B0604020202020204" pitchFamily="34" charset="0"/>
              </a:endParaRPr>
            </a:p>
          </p:txBody>
        </p:sp>
        <p:sp>
          <p:nvSpPr>
            <p:cNvPr id="13333" name="Text Box 6"/>
            <p:cNvSpPr txBox="1">
              <a:spLocks noChangeArrowheads="1"/>
            </p:cNvSpPr>
            <p:nvPr/>
          </p:nvSpPr>
          <p:spPr bwMode="gray">
            <a:xfrm>
              <a:off x="1680" y="1934"/>
              <a:ext cx="216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buNone/>
              </a:pPr>
              <a:r>
                <a:rPr lang="en-US" sz="1800" dirty="0">
                  <a:solidFill>
                    <a:srgbClr val="000000"/>
                  </a:solidFill>
                  <a:latin typeface="Times New Roman" panose="02020603050405020304" pitchFamily="18" charset="0"/>
                  <a:ea typeface="Times New Roman" panose="02020603050405020304" pitchFamily="18" charset="0"/>
                </a:rPr>
                <a:t>Ý </a:t>
              </a:r>
              <a:r>
                <a:rPr lang="en-US" sz="1800" dirty="0" err="1">
                  <a:solidFill>
                    <a:srgbClr val="000000"/>
                  </a:solidFill>
                  <a:latin typeface="Times New Roman" panose="02020603050405020304" pitchFamily="18" charset="0"/>
                  <a:ea typeface="Times New Roman" panose="02020603050405020304" pitchFamily="18" charset="0"/>
                </a:rPr>
                <a:t>thức</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học</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tập</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của</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sinh</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viên</a:t>
              </a:r>
              <a:r>
                <a:rPr lang="en-US" sz="1800" dirty="0">
                  <a:solidFill>
                    <a:srgbClr val="000000"/>
                  </a:solidFill>
                  <a:latin typeface="Times New Roman" panose="02020603050405020304" pitchFamily="18" charset="0"/>
                  <a:ea typeface="Times New Roman" panose="02020603050405020304" pitchFamily="18" charset="0"/>
                </a:rPr>
                <a:t> </a:t>
              </a:r>
              <a:endParaRPr lang="en-US" sz="1800" dirty="0"/>
            </a:p>
          </p:txBody>
        </p:sp>
        <p:sp>
          <p:nvSpPr>
            <p:cNvPr id="13334" name="Text Box 7"/>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ClrTx/>
                <a:buNone/>
              </a:pPr>
              <a:r>
                <a:rPr lang="en-US" altLang="en-US" sz="2400" b="0">
                  <a:solidFill>
                    <a:srgbClr val="FFFFFF"/>
                  </a:solidFill>
                  <a:latin typeface="Arial" panose="020B0604020202020204" pitchFamily="34" charset="0"/>
                </a:rPr>
                <a:t>1</a:t>
              </a:r>
            </a:p>
          </p:txBody>
        </p:sp>
      </p:grpSp>
      <p:grpSp>
        <p:nvGrpSpPr>
          <p:cNvPr id="13316" name="Group 8"/>
          <p:cNvGrpSpPr>
            <a:grpSpLocks/>
          </p:cNvGrpSpPr>
          <p:nvPr/>
        </p:nvGrpSpPr>
        <p:grpSpPr bwMode="auto">
          <a:xfrm>
            <a:off x="1814581" y="2971801"/>
            <a:ext cx="5887156" cy="820738"/>
            <a:chOff x="1296" y="1824"/>
            <a:chExt cx="2976" cy="517"/>
          </a:xfrm>
        </p:grpSpPr>
        <p:sp>
          <p:nvSpPr>
            <p:cNvPr id="99337" name="AutoShape 9"/>
            <p:cNvSpPr>
              <a:spLocks noChangeArrowheads="1"/>
            </p:cNvSpPr>
            <p:nvPr/>
          </p:nvSpPr>
          <p:spPr bwMode="gray">
            <a:xfrm>
              <a:off x="1536" y="1899"/>
              <a:ext cx="2736" cy="288"/>
            </a:xfrm>
            <a:prstGeom prst="roundRect">
              <a:avLst>
                <a:gd name="adj" fmla="val 16667"/>
              </a:avLst>
            </a:prstGeom>
            <a:gradFill rotWithShape="1">
              <a:gsLst>
                <a:gs pos="0">
                  <a:schemeClr val="accent2"/>
                </a:gs>
                <a:gs pos="50000">
                  <a:schemeClr val="accent2">
                    <a:gamma/>
                    <a:tint val="21176"/>
                    <a:invGamma/>
                  </a:schemeClr>
                </a:gs>
                <a:gs pos="100000">
                  <a:schemeClr val="accent2"/>
                </a:gs>
              </a:gsLst>
              <a:lin ang="5400000" scaled="1"/>
            </a:gradFill>
            <a:ln w="12700" algn="ctr">
              <a:solidFill>
                <a:schemeClr val="bg1"/>
              </a:solidFill>
              <a:round/>
              <a:headEnd/>
              <a:tailEnd/>
            </a:ln>
            <a:effectLst/>
          </p:spPr>
          <p:txBody>
            <a:bodyPr wrap="none" anchor="ctr"/>
            <a:lstStyle/>
            <a:p>
              <a:pPr fontAlgn="base">
                <a:spcBef>
                  <a:spcPct val="0"/>
                </a:spcBef>
                <a:spcAft>
                  <a:spcPct val="0"/>
                </a:spcAft>
                <a:defRPr/>
              </a:pPr>
              <a:endParaRPr lang="en-US">
                <a:solidFill>
                  <a:srgbClr val="203C96"/>
                </a:solidFill>
                <a:latin typeface="Arial" charset="0"/>
              </a:endParaRPr>
            </a:p>
          </p:txBody>
        </p:sp>
        <p:sp>
          <p:nvSpPr>
            <p:cNvPr id="13328" name="AutoShape 10"/>
            <p:cNvSpPr>
              <a:spLocks noChangeArrowheads="1"/>
            </p:cNvSpPr>
            <p:nvPr/>
          </p:nvSpPr>
          <p:spPr bwMode="gray">
            <a:xfrm>
              <a:off x="1296" y="1824"/>
              <a:ext cx="432" cy="432"/>
            </a:xfrm>
            <a:prstGeom prst="diamond">
              <a:avLst/>
            </a:prstGeom>
            <a:solidFill>
              <a:schemeClr val="accent2"/>
            </a:solidFill>
            <a:ln w="25400" algn="ctr">
              <a:solidFill>
                <a:schemeClr val="bg1"/>
              </a:solidFill>
              <a:miter lim="800000"/>
              <a:headEnd/>
              <a:tailEnd/>
            </a:ln>
            <a:effectLst/>
            <a:extLst>
              <a:ext uri="{AF507438-7753-43E0-B8FC-AC1667EBCBE1}">
                <a14:hiddenEffects xmlns:a14="http://schemas.microsoft.com/office/drawing/2010/main">
                  <a:effectLst>
                    <a:outerShdw dist="63500" dir="2212194" algn="ctr" rotWithShape="0">
                      <a:srgbClr val="333333">
                        <a:alpha val="50000"/>
                      </a:srgbClr>
                    </a:outerShdw>
                  </a:effectLst>
                </a14:hiddenEffects>
              </a:ext>
            </a:extLst>
          </p:spPr>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ClrTx/>
                <a:buNone/>
              </a:pPr>
              <a:endParaRPr lang="en-US" altLang="en-US" sz="1800" b="0">
                <a:solidFill>
                  <a:srgbClr val="203C96"/>
                </a:solidFill>
                <a:latin typeface="Arial" panose="020B0604020202020204" pitchFamily="34" charset="0"/>
              </a:endParaRPr>
            </a:p>
          </p:txBody>
        </p:sp>
        <p:sp>
          <p:nvSpPr>
            <p:cNvPr id="13329" name="Text Box 11"/>
            <p:cNvSpPr txBox="1">
              <a:spLocks noChangeArrowheads="1"/>
            </p:cNvSpPr>
            <p:nvPr/>
          </p:nvSpPr>
          <p:spPr bwMode="gray">
            <a:xfrm>
              <a:off x="1680" y="1934"/>
              <a:ext cx="2160" cy="40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192893">
                <a:buNone/>
              </a:pPr>
              <a:r>
                <a:rPr lang="en-US" sz="1800" dirty="0">
                  <a:solidFill>
                    <a:srgbClr val="000000"/>
                  </a:solidFill>
                  <a:latin typeface="Times New Roman" panose="02020603050405020304" pitchFamily="18" charset="0"/>
                  <a:ea typeface="Times New Roman" panose="02020603050405020304" pitchFamily="18" charset="0"/>
                </a:rPr>
                <a:t>GV </a:t>
              </a:r>
              <a:r>
                <a:rPr lang="en-US" sz="1800" dirty="0" err="1">
                  <a:solidFill>
                    <a:srgbClr val="000000"/>
                  </a:solidFill>
                  <a:latin typeface="Times New Roman" panose="02020603050405020304" pitchFamily="18" charset="0"/>
                  <a:ea typeface="Times New Roman" panose="02020603050405020304" pitchFamily="18" charset="0"/>
                </a:rPr>
                <a:t>khó</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kiểm</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tra</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được</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sự</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tham</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gia</a:t>
              </a:r>
              <a:r>
                <a:rPr lang="en-US" sz="1800" dirty="0">
                  <a:solidFill>
                    <a:srgbClr val="000000"/>
                  </a:solidFill>
                  <a:latin typeface="Times New Roman" panose="02020603050405020304" pitchFamily="18" charset="0"/>
                  <a:ea typeface="Times New Roman" panose="02020603050405020304" pitchFamily="18" charset="0"/>
                </a:rPr>
                <a:t> SV</a:t>
              </a:r>
              <a:endParaRPr lang="en-US" sz="1800" dirty="0">
                <a:solidFill>
                  <a:prstClr val="black"/>
                </a:solidFill>
                <a:latin typeface="Calibri"/>
              </a:endParaRPr>
            </a:p>
          </p:txBody>
        </p:sp>
        <p:sp>
          <p:nvSpPr>
            <p:cNvPr id="13330" name="Text Box 12"/>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ClrTx/>
                <a:buNone/>
              </a:pPr>
              <a:r>
                <a:rPr lang="en-US" altLang="en-US" sz="2400" b="0">
                  <a:solidFill>
                    <a:srgbClr val="FFFFFF"/>
                  </a:solidFill>
                  <a:latin typeface="Arial" panose="020B0604020202020204" pitchFamily="34" charset="0"/>
                </a:rPr>
                <a:t>2</a:t>
              </a:r>
            </a:p>
          </p:txBody>
        </p:sp>
      </p:grpSp>
      <p:grpSp>
        <p:nvGrpSpPr>
          <p:cNvPr id="13317" name="Group 13"/>
          <p:cNvGrpSpPr>
            <a:grpSpLocks/>
          </p:cNvGrpSpPr>
          <p:nvPr/>
        </p:nvGrpSpPr>
        <p:grpSpPr bwMode="auto">
          <a:xfrm>
            <a:off x="1939207" y="3821112"/>
            <a:ext cx="5762528" cy="685800"/>
            <a:chOff x="1359" y="1831"/>
            <a:chExt cx="2913" cy="432"/>
          </a:xfrm>
        </p:grpSpPr>
        <p:sp>
          <p:nvSpPr>
            <p:cNvPr id="99342" name="AutoShape 14"/>
            <p:cNvSpPr>
              <a:spLocks noChangeArrowheads="1"/>
            </p:cNvSpPr>
            <p:nvPr/>
          </p:nvSpPr>
          <p:spPr bwMode="gray">
            <a:xfrm>
              <a:off x="1536" y="1899"/>
              <a:ext cx="2736" cy="288"/>
            </a:xfrm>
            <a:prstGeom prst="roundRect">
              <a:avLst>
                <a:gd name="adj" fmla="val 16667"/>
              </a:avLst>
            </a:prstGeom>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fontAlgn="base">
                <a:spcBef>
                  <a:spcPct val="0"/>
                </a:spcBef>
                <a:spcAft>
                  <a:spcPct val="0"/>
                </a:spcAft>
                <a:defRPr/>
              </a:pPr>
              <a:r>
                <a:rPr lang="en-US" dirty="0" smtClean="0">
                  <a:solidFill>
                    <a:srgbClr val="203C96"/>
                  </a:solidFill>
                  <a:latin typeface="Arial" charset="0"/>
                </a:rPr>
                <a:t>       </a:t>
              </a:r>
              <a:r>
                <a:rPr lang="en-US" dirty="0" err="1" smtClean="0">
                  <a:solidFill>
                    <a:srgbClr val="203C96"/>
                  </a:solidFill>
                  <a:latin typeface="Arial" charset="0"/>
                </a:rPr>
                <a:t>Sự</a:t>
              </a:r>
              <a:r>
                <a:rPr lang="en-US" dirty="0" smtClean="0">
                  <a:solidFill>
                    <a:srgbClr val="203C96"/>
                  </a:solidFill>
                  <a:latin typeface="Arial" charset="0"/>
                </a:rPr>
                <a:t> </a:t>
              </a:r>
              <a:r>
                <a:rPr lang="en-US" dirty="0" err="1" smtClean="0">
                  <a:solidFill>
                    <a:srgbClr val="203C96"/>
                  </a:solidFill>
                  <a:latin typeface="Arial" charset="0"/>
                </a:rPr>
                <a:t>hiểu</a:t>
              </a:r>
              <a:r>
                <a:rPr lang="en-US" dirty="0" smtClean="0">
                  <a:solidFill>
                    <a:srgbClr val="203C96"/>
                  </a:solidFill>
                  <a:latin typeface="Arial" charset="0"/>
                </a:rPr>
                <a:t> </a:t>
              </a:r>
              <a:r>
                <a:rPr lang="en-US" dirty="0" err="1" smtClean="0">
                  <a:solidFill>
                    <a:srgbClr val="203C96"/>
                  </a:solidFill>
                  <a:latin typeface="Arial" charset="0"/>
                </a:rPr>
                <a:t>biết</a:t>
              </a:r>
              <a:r>
                <a:rPr lang="en-US" dirty="0" smtClean="0">
                  <a:solidFill>
                    <a:srgbClr val="203C96"/>
                  </a:solidFill>
                  <a:latin typeface="Arial" charset="0"/>
                </a:rPr>
                <a:t> </a:t>
              </a:r>
              <a:r>
                <a:rPr lang="en-US" dirty="0" err="1" smtClean="0">
                  <a:solidFill>
                    <a:srgbClr val="203C96"/>
                  </a:solidFill>
                  <a:latin typeface="Arial" charset="0"/>
                </a:rPr>
                <a:t>về</a:t>
              </a:r>
              <a:r>
                <a:rPr lang="en-US" dirty="0" smtClean="0">
                  <a:solidFill>
                    <a:srgbClr val="203C96"/>
                  </a:solidFill>
                  <a:latin typeface="Arial" charset="0"/>
                </a:rPr>
                <a:t> </a:t>
              </a:r>
              <a:r>
                <a:rPr lang="en-US" dirty="0" err="1" smtClean="0">
                  <a:solidFill>
                    <a:srgbClr val="203C96"/>
                  </a:solidFill>
                  <a:latin typeface="Arial" charset="0"/>
                </a:rPr>
                <a:t>công</a:t>
              </a:r>
              <a:r>
                <a:rPr lang="en-US" dirty="0" smtClean="0">
                  <a:solidFill>
                    <a:srgbClr val="203C96"/>
                  </a:solidFill>
                  <a:latin typeface="Arial" charset="0"/>
                </a:rPr>
                <a:t> </a:t>
              </a:r>
              <a:r>
                <a:rPr lang="en-US" dirty="0" err="1" smtClean="0">
                  <a:solidFill>
                    <a:srgbClr val="203C96"/>
                  </a:solidFill>
                  <a:latin typeface="Arial" charset="0"/>
                </a:rPr>
                <a:t>nghệ</a:t>
              </a:r>
              <a:r>
                <a:rPr lang="en-US" dirty="0" smtClean="0">
                  <a:solidFill>
                    <a:srgbClr val="203C96"/>
                  </a:solidFill>
                  <a:latin typeface="Arial" charset="0"/>
                </a:rPr>
                <a:t> </a:t>
              </a:r>
              <a:r>
                <a:rPr lang="en-US" dirty="0" err="1" smtClean="0">
                  <a:solidFill>
                    <a:srgbClr val="203C96"/>
                  </a:solidFill>
                  <a:latin typeface="Arial" charset="0"/>
                </a:rPr>
                <a:t>thông</a:t>
              </a:r>
              <a:r>
                <a:rPr lang="en-US" dirty="0" smtClean="0">
                  <a:solidFill>
                    <a:srgbClr val="203C96"/>
                  </a:solidFill>
                  <a:latin typeface="Arial" charset="0"/>
                </a:rPr>
                <a:t> tin </a:t>
              </a:r>
              <a:r>
                <a:rPr lang="en-US" dirty="0" err="1" smtClean="0">
                  <a:solidFill>
                    <a:srgbClr val="203C96"/>
                  </a:solidFill>
                  <a:latin typeface="Arial" charset="0"/>
                </a:rPr>
                <a:t>của</a:t>
              </a:r>
              <a:r>
                <a:rPr lang="en-US" dirty="0" smtClean="0">
                  <a:solidFill>
                    <a:srgbClr val="203C96"/>
                  </a:solidFill>
                  <a:latin typeface="Arial" charset="0"/>
                </a:rPr>
                <a:t> SV</a:t>
              </a:r>
              <a:endParaRPr lang="en-US" dirty="0">
                <a:solidFill>
                  <a:srgbClr val="203C96"/>
                </a:solidFill>
                <a:latin typeface="Arial" charset="0"/>
              </a:endParaRPr>
            </a:p>
          </p:txBody>
        </p:sp>
        <p:sp>
          <p:nvSpPr>
            <p:cNvPr id="13324" name="AutoShape 15"/>
            <p:cNvSpPr>
              <a:spLocks noChangeArrowheads="1"/>
            </p:cNvSpPr>
            <p:nvPr/>
          </p:nvSpPr>
          <p:spPr bwMode="gray">
            <a:xfrm>
              <a:off x="1359" y="1831"/>
              <a:ext cx="432" cy="432"/>
            </a:xfrm>
            <a:prstGeom prst="diamond">
              <a:avLst/>
            </a:prstGeom>
            <a:ln>
              <a:headEnd/>
              <a:tailEnd/>
            </a:ln>
            <a:extLst/>
          </p:spPr>
          <p:style>
            <a:lnRef idx="1">
              <a:schemeClr val="accent5"/>
            </a:lnRef>
            <a:fillRef idx="2">
              <a:schemeClr val="accent5"/>
            </a:fillRef>
            <a:effectRef idx="1">
              <a:schemeClr val="accent5"/>
            </a:effectRef>
            <a:fontRef idx="minor">
              <a:schemeClr val="dk1"/>
            </a:fontRef>
          </p:style>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ClrTx/>
                <a:buNone/>
              </a:pPr>
              <a:r>
                <a:rPr lang="en-US" altLang="en-US" sz="2000" dirty="0" smtClean="0">
                  <a:solidFill>
                    <a:schemeClr val="bg1"/>
                  </a:solidFill>
                  <a:latin typeface="Arial" panose="020B0604020202020204" pitchFamily="34" charset="0"/>
                </a:rPr>
                <a:t>3</a:t>
              </a:r>
              <a:endParaRPr lang="en-US" altLang="en-US" sz="2000" dirty="0">
                <a:solidFill>
                  <a:schemeClr val="bg1"/>
                </a:solidFill>
                <a:latin typeface="Arial" panose="020B0604020202020204" pitchFamily="34" charset="0"/>
              </a:endParaRPr>
            </a:p>
          </p:txBody>
        </p:sp>
      </p:grpSp>
      <p:grpSp>
        <p:nvGrpSpPr>
          <p:cNvPr id="13318" name="Group 18"/>
          <p:cNvGrpSpPr>
            <a:grpSpLocks/>
          </p:cNvGrpSpPr>
          <p:nvPr/>
        </p:nvGrpSpPr>
        <p:grpSpPr bwMode="auto">
          <a:xfrm>
            <a:off x="1814581" y="4724400"/>
            <a:ext cx="5887156" cy="685800"/>
            <a:chOff x="1296" y="1824"/>
            <a:chExt cx="2976" cy="432"/>
          </a:xfrm>
        </p:grpSpPr>
        <p:sp>
          <p:nvSpPr>
            <p:cNvPr id="99347" name="AutoShape 19"/>
            <p:cNvSpPr>
              <a:spLocks noChangeArrowheads="1"/>
            </p:cNvSpPr>
            <p:nvPr/>
          </p:nvSpPr>
          <p:spPr bwMode="gray">
            <a:xfrm>
              <a:off x="1536" y="1899"/>
              <a:ext cx="2736" cy="288"/>
            </a:xfrm>
            <a:prstGeom prst="roundRect">
              <a:avLst>
                <a:gd name="adj" fmla="val 16667"/>
              </a:avLst>
            </a:prstGeom>
            <a:gradFill rotWithShape="1">
              <a:gsLst>
                <a:gs pos="0">
                  <a:schemeClr val="folHlink"/>
                </a:gs>
                <a:gs pos="50000">
                  <a:schemeClr val="folHlink">
                    <a:gamma/>
                    <a:tint val="21176"/>
                    <a:invGamma/>
                  </a:schemeClr>
                </a:gs>
                <a:gs pos="100000">
                  <a:schemeClr val="folHlink"/>
                </a:gs>
              </a:gsLst>
              <a:lin ang="5400000" scaled="1"/>
            </a:gradFill>
            <a:ln w="12700" algn="ctr">
              <a:solidFill>
                <a:schemeClr val="bg1"/>
              </a:solidFill>
              <a:round/>
              <a:headEnd/>
              <a:tailEnd/>
            </a:ln>
            <a:effectLst/>
          </p:spPr>
          <p:txBody>
            <a:bodyPr wrap="none" anchor="ctr"/>
            <a:lstStyle/>
            <a:p>
              <a:pPr fontAlgn="base">
                <a:spcBef>
                  <a:spcPct val="0"/>
                </a:spcBef>
                <a:spcAft>
                  <a:spcPct val="0"/>
                </a:spcAft>
                <a:defRPr/>
              </a:pPr>
              <a:endParaRPr lang="en-US" dirty="0">
                <a:solidFill>
                  <a:srgbClr val="203C96"/>
                </a:solidFill>
                <a:latin typeface="Arial" charset="0"/>
              </a:endParaRPr>
            </a:p>
          </p:txBody>
        </p:sp>
        <p:sp>
          <p:nvSpPr>
            <p:cNvPr id="13320" name="AutoShape 2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a:extLst/>
          </p:spPr>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ClrTx/>
                <a:buNone/>
              </a:pPr>
              <a:endParaRPr lang="en-US" altLang="en-US" sz="1800" b="0">
                <a:solidFill>
                  <a:srgbClr val="203C96"/>
                </a:solidFill>
                <a:latin typeface="Arial" panose="020B0604020202020204" pitchFamily="34" charset="0"/>
              </a:endParaRPr>
            </a:p>
          </p:txBody>
        </p:sp>
        <p:sp>
          <p:nvSpPr>
            <p:cNvPr id="13321" name="Text Box 21"/>
            <p:cNvSpPr txBox="1">
              <a:spLocks noChangeArrowheads="1"/>
            </p:cNvSpPr>
            <p:nvPr/>
          </p:nvSpPr>
          <p:spPr bwMode="gray">
            <a:xfrm>
              <a:off x="1680" y="1934"/>
              <a:ext cx="2400" cy="23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192893">
                <a:buNone/>
              </a:pPr>
              <a:r>
                <a:rPr lang="en-US" sz="1800" dirty="0" err="1">
                  <a:solidFill>
                    <a:srgbClr val="000000"/>
                  </a:solidFill>
                  <a:latin typeface="Times New Roman" panose="02020603050405020304" pitchFamily="18" charset="0"/>
                  <a:ea typeface="Times New Roman" panose="02020603050405020304" pitchFamily="18" charset="0"/>
                </a:rPr>
                <a:t>Giảng</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viên</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thiếu</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sự</a:t>
              </a:r>
              <a:r>
                <a:rPr lang="en-US" sz="1800" dirty="0">
                  <a:solidFill>
                    <a:srgbClr val="000000"/>
                  </a:solidFill>
                  <a:latin typeface="Times New Roman" panose="02020603050405020304" pitchFamily="18" charset="0"/>
                  <a:ea typeface="Times New Roman" panose="02020603050405020304" pitchFamily="18" charset="0"/>
                </a:rPr>
                <a:t> </a:t>
              </a:r>
              <a:r>
                <a:rPr lang="en-US" sz="1800" dirty="0" err="1">
                  <a:solidFill>
                    <a:srgbClr val="000000"/>
                  </a:solidFill>
                  <a:latin typeface="Times New Roman" panose="02020603050405020304" pitchFamily="18" charset="0"/>
                  <a:ea typeface="Times New Roman" panose="02020603050405020304" pitchFamily="18" charset="0"/>
                </a:rPr>
                <a:t>tự</a:t>
              </a:r>
              <a:r>
                <a:rPr lang="en-US" sz="1800" dirty="0">
                  <a:solidFill>
                    <a:srgbClr val="000000"/>
                  </a:solidFill>
                  <a:latin typeface="Times New Roman" panose="02020603050405020304" pitchFamily="18" charset="0"/>
                  <a:ea typeface="Times New Roman" panose="02020603050405020304" pitchFamily="18" charset="0"/>
                </a:rPr>
                <a:t> tin </a:t>
              </a:r>
            </a:p>
          </p:txBody>
        </p:sp>
        <p:sp>
          <p:nvSpPr>
            <p:cNvPr id="13322" name="Text Box 22"/>
            <p:cNvSpPr txBox="1">
              <a:spLocks noChangeArrowheads="1"/>
            </p:cNvSpPr>
            <p:nvPr/>
          </p:nvSpPr>
          <p:spPr bwMode="gray">
            <a:xfrm>
              <a:off x="1393" y="1886"/>
              <a:ext cx="223"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ClrTx/>
                <a:buNone/>
              </a:pPr>
              <a:r>
                <a:rPr lang="en-US" altLang="en-US" sz="2400" b="0">
                  <a:solidFill>
                    <a:srgbClr val="FFFFFF"/>
                  </a:solidFill>
                  <a:latin typeface="Arial" panose="020B0604020202020204" pitchFamily="34" charset="0"/>
                </a:rPr>
                <a:t>4</a:t>
              </a:r>
            </a:p>
          </p:txBody>
        </p:sp>
      </p:grpSp>
      <p:grpSp>
        <p:nvGrpSpPr>
          <p:cNvPr id="23" name="Group 18"/>
          <p:cNvGrpSpPr>
            <a:grpSpLocks/>
          </p:cNvGrpSpPr>
          <p:nvPr/>
        </p:nvGrpSpPr>
        <p:grpSpPr bwMode="auto">
          <a:xfrm>
            <a:off x="1890781" y="5627688"/>
            <a:ext cx="5887156" cy="685800"/>
            <a:chOff x="1296" y="1824"/>
            <a:chExt cx="2976" cy="432"/>
          </a:xfrm>
        </p:grpSpPr>
        <p:sp>
          <p:nvSpPr>
            <p:cNvPr id="24" name="AutoShape 19"/>
            <p:cNvSpPr>
              <a:spLocks noChangeArrowheads="1"/>
            </p:cNvSpPr>
            <p:nvPr/>
          </p:nvSpPr>
          <p:spPr bwMode="gray">
            <a:xfrm>
              <a:off x="1536" y="1899"/>
              <a:ext cx="2736" cy="288"/>
            </a:xfrm>
            <a:prstGeom prst="roundRect">
              <a:avLst>
                <a:gd name="adj" fmla="val 16667"/>
              </a:avLst>
            </a:prstGeom>
            <a:gradFill rotWithShape="1">
              <a:gsLst>
                <a:gs pos="0">
                  <a:schemeClr val="folHlink"/>
                </a:gs>
                <a:gs pos="50000">
                  <a:schemeClr val="folHlink">
                    <a:gamma/>
                    <a:tint val="21176"/>
                    <a:invGamma/>
                  </a:schemeClr>
                </a:gs>
                <a:gs pos="100000">
                  <a:schemeClr val="folHlink"/>
                </a:gs>
              </a:gsLst>
              <a:lin ang="5400000" scaled="1"/>
            </a:gradFill>
            <a:ln w="12700" algn="ctr">
              <a:solidFill>
                <a:schemeClr val="bg1"/>
              </a:solidFill>
              <a:round/>
              <a:headEnd/>
              <a:tailEnd/>
            </a:ln>
            <a:effectLst/>
          </p:spPr>
          <p:txBody>
            <a:bodyPr wrap="none" anchor="ctr"/>
            <a:lstStyle/>
            <a:p>
              <a:pPr fontAlgn="base">
                <a:spcBef>
                  <a:spcPct val="0"/>
                </a:spcBef>
                <a:spcAft>
                  <a:spcPct val="0"/>
                </a:spcAft>
                <a:defRPr/>
              </a:pPr>
              <a:endParaRPr lang="en-US">
                <a:solidFill>
                  <a:srgbClr val="203C96"/>
                </a:solidFill>
                <a:latin typeface="Arial" charset="0"/>
              </a:endParaRPr>
            </a:p>
          </p:txBody>
        </p:sp>
        <p:sp>
          <p:nvSpPr>
            <p:cNvPr id="25" name="AutoShape 2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extLst>
              <a:ext uri="{AF507438-7753-43E0-B8FC-AC1667EBCBE1}">
                <a14:hiddenEffects xmlns:a14="http://schemas.microsoft.com/office/drawing/2010/main">
                  <a:effectLst>
                    <a:outerShdw dist="63500" dir="2212194" algn="ctr" rotWithShape="0">
                      <a:srgbClr val="333333">
                        <a:alpha val="50000"/>
                      </a:srgbClr>
                    </a:outerShdw>
                  </a:effectLst>
                </a14:hiddenEffects>
              </a:ext>
            </a:extLst>
          </p:spPr>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fontAlgn="base">
                <a:spcBef>
                  <a:spcPct val="0"/>
                </a:spcBef>
                <a:spcAft>
                  <a:spcPct val="0"/>
                </a:spcAft>
                <a:buClrTx/>
                <a:buNone/>
              </a:pPr>
              <a:endParaRPr lang="en-US" altLang="en-US" sz="1800" b="0">
                <a:solidFill>
                  <a:srgbClr val="203C96"/>
                </a:solidFill>
                <a:latin typeface="Arial" panose="020B0604020202020204" pitchFamily="34" charset="0"/>
              </a:endParaRPr>
            </a:p>
          </p:txBody>
        </p:sp>
        <p:sp>
          <p:nvSpPr>
            <p:cNvPr id="26" name="Text Box 21"/>
            <p:cNvSpPr txBox="1">
              <a:spLocks noChangeArrowheads="1"/>
            </p:cNvSpPr>
            <p:nvPr/>
          </p:nvSpPr>
          <p:spPr bwMode="gray">
            <a:xfrm>
              <a:off x="1680" y="1934"/>
              <a:ext cx="24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defTabSz="192893">
                <a:buNone/>
              </a:pPr>
              <a:endParaRPr lang="en-US" sz="1800" dirty="0">
                <a:solidFill>
                  <a:srgbClr val="000000"/>
                </a:solidFill>
                <a:latin typeface="Times New Roman" panose="02020603050405020304" pitchFamily="18" charset="0"/>
                <a:ea typeface="Times New Roman" panose="02020603050405020304" pitchFamily="18" charset="0"/>
              </a:endParaRPr>
            </a:p>
          </p:txBody>
        </p:sp>
        <p:sp>
          <p:nvSpPr>
            <p:cNvPr id="27" name="Text Box 22"/>
            <p:cNvSpPr txBox="1">
              <a:spLocks noChangeArrowheads="1"/>
            </p:cNvSpPr>
            <p:nvPr/>
          </p:nvSpPr>
          <p:spPr bwMode="gray">
            <a:xfrm>
              <a:off x="1414" y="1886"/>
              <a:ext cx="180"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algn="ctr" eaLnBrk="0" fontAlgn="base" hangingPunct="0">
                <a:spcBef>
                  <a:spcPct val="0"/>
                </a:spcBef>
                <a:spcAft>
                  <a:spcPct val="0"/>
                </a:spcAft>
                <a:buClrTx/>
                <a:buNone/>
              </a:pPr>
              <a:r>
                <a:rPr lang="en-US" altLang="en-US" sz="2400" b="0" dirty="0">
                  <a:solidFill>
                    <a:srgbClr val="FFFFFF"/>
                  </a:solidFill>
                  <a:latin typeface="Arial" panose="020B0604020202020204" pitchFamily="34" charset="0"/>
                </a:rPr>
                <a:t>5</a:t>
              </a:r>
              <a:endParaRPr lang="en-US" altLang="en-US" sz="2400" b="0" dirty="0">
                <a:solidFill>
                  <a:srgbClr val="FFFFFF"/>
                </a:solidFill>
                <a:latin typeface="Arial" panose="020B0604020202020204" pitchFamily="34" charset="0"/>
              </a:endParaRPr>
            </a:p>
          </p:txBody>
        </p:sp>
      </p:grpSp>
      <p:sp>
        <p:nvSpPr>
          <p:cNvPr id="28" name="Rectangle 27"/>
          <p:cNvSpPr/>
          <p:nvPr/>
        </p:nvSpPr>
        <p:spPr>
          <a:xfrm>
            <a:off x="2650414" y="5739755"/>
            <a:ext cx="4575291" cy="461665"/>
          </a:xfrm>
          <a:prstGeom prst="rect">
            <a:avLst/>
          </a:prstGeom>
        </p:spPr>
        <p:txBody>
          <a:bodyPr wrap="none">
            <a:spAutoFit/>
          </a:bodyPr>
          <a:lstStyle/>
          <a:p>
            <a:pPr defTabSz="192893"/>
            <a:r>
              <a:rPr lang="en-US" sz="2400" dirty="0" err="1">
                <a:solidFill>
                  <a:srgbClr val="000000"/>
                </a:solidFill>
                <a:latin typeface="Times New Roman" panose="02020603050405020304" pitchFamily="18" charset="0"/>
                <a:ea typeface="Times New Roman" panose="02020603050405020304" pitchFamily="18" charset="0"/>
              </a:rPr>
              <a:t>S</a:t>
            </a:r>
            <a:r>
              <a:rPr lang="en-US" sz="2400" dirty="0" err="1" smtClean="0">
                <a:solidFill>
                  <a:srgbClr val="000000"/>
                </a:solidFill>
                <a:latin typeface="Times New Roman" panose="02020603050405020304" pitchFamily="18" charset="0"/>
                <a:ea typeface="Times New Roman" panose="02020603050405020304" pitchFamily="18" charset="0"/>
              </a:rPr>
              <a:t>ự</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thay</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đổi</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đến</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a:solidFill>
                  <a:srgbClr val="000000"/>
                </a:solidFill>
                <a:latin typeface="Times New Roman" panose="02020603050405020304" pitchFamily="18" charset="0"/>
                <a:ea typeface="Times New Roman" panose="02020603050405020304" pitchFamily="18" charset="0"/>
              </a:rPr>
              <a:t>mức</a:t>
            </a:r>
            <a:r>
              <a:rPr lang="en-US" sz="2400" dirty="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nhanh</a:t>
            </a:r>
            <a:r>
              <a:rPr lang="en-US" sz="2400" dirty="0" smtClean="0">
                <a:solidFill>
                  <a:srgbClr val="000000"/>
                </a:solidFill>
                <a:latin typeface="Times New Roman" panose="02020603050405020304" pitchFamily="18" charset="0"/>
                <a:ea typeface="Times New Roman" panose="02020603050405020304" pitchFamily="18" charset="0"/>
              </a:rPr>
              <a:t> </a:t>
            </a:r>
            <a:r>
              <a:rPr lang="en-US" sz="2400" dirty="0" err="1" smtClean="0">
                <a:solidFill>
                  <a:srgbClr val="000000"/>
                </a:solidFill>
                <a:latin typeface="Times New Roman" panose="02020603050405020304" pitchFamily="18" charset="0"/>
                <a:ea typeface="Times New Roman" panose="02020603050405020304" pitchFamily="18" charset="0"/>
              </a:rPr>
              <a:t>của</a:t>
            </a:r>
            <a:r>
              <a:rPr lang="en-US" sz="2400" dirty="0" smtClean="0">
                <a:solidFill>
                  <a:srgbClr val="000000"/>
                </a:solidFill>
                <a:latin typeface="Times New Roman" panose="02020603050405020304" pitchFamily="18" charset="0"/>
                <a:ea typeface="Times New Roman" panose="02020603050405020304" pitchFamily="18" charset="0"/>
              </a:rPr>
              <a:t> CN</a:t>
            </a:r>
            <a:endParaRPr lang="en-US" sz="2400" dirty="0">
              <a:solidFill>
                <a:prstClr val="black"/>
              </a:solidFill>
              <a:latin typeface="Calibri"/>
            </a:endParaRPr>
          </a:p>
        </p:txBody>
      </p:sp>
      <p:grpSp>
        <p:nvGrpSpPr>
          <p:cNvPr id="31" name="Group 30">
            <a:extLst>
              <a:ext uri="{FF2B5EF4-FFF2-40B4-BE49-F238E27FC236}">
                <a16:creationId xmlns:a16="http://schemas.microsoft.com/office/drawing/2014/main" id="{DBBB712D-326E-462C-A8F9-C3C7398258D4}"/>
              </a:ext>
              <a:ext uri="{C183D7F6-B498-43B3-948B-1728B52AA6E4}">
                <adec:decorative xmlns:adec="http://schemas.microsoft.com/office/drawing/2017/decorative" xmlns="" val="1"/>
              </a:ext>
            </a:extLst>
          </p:cNvPr>
          <p:cNvGrpSpPr/>
          <p:nvPr/>
        </p:nvGrpSpPr>
        <p:grpSpPr>
          <a:xfrm>
            <a:off x="8759536" y="0"/>
            <a:ext cx="4266669" cy="6858000"/>
            <a:chOff x="8759536" y="0"/>
            <a:chExt cx="4266669" cy="6858000"/>
          </a:xfrm>
        </p:grpSpPr>
        <p:grpSp>
          <p:nvGrpSpPr>
            <p:cNvPr id="32" name="Group 31">
              <a:extLst>
                <a:ext uri="{FF2B5EF4-FFF2-40B4-BE49-F238E27FC236}">
                  <a16:creationId xmlns:a16="http://schemas.microsoft.com/office/drawing/2014/main" id="{D4EF09CF-3362-453A-9463-F6669A9D3E01}"/>
                </a:ext>
              </a:extLst>
            </p:cNvPr>
            <p:cNvGrpSpPr/>
            <p:nvPr/>
          </p:nvGrpSpPr>
          <p:grpSpPr>
            <a:xfrm>
              <a:off x="9055676" y="0"/>
              <a:ext cx="3136324" cy="6858000"/>
              <a:chOff x="9055676" y="0"/>
              <a:chExt cx="3136324" cy="6858000"/>
            </a:xfrm>
          </p:grpSpPr>
          <p:sp>
            <p:nvSpPr>
              <p:cNvPr id="34" name="Rectangle 33">
                <a:extLst>
                  <a:ext uri="{FF2B5EF4-FFF2-40B4-BE49-F238E27FC236}">
                    <a16:creationId xmlns:a16="http://schemas.microsoft.com/office/drawing/2014/main" id="{403AE892-EBD6-40F1-851B-FEADBD59429F}"/>
                  </a:ext>
                </a:extLst>
              </p:cNvPr>
              <p:cNvSpPr/>
              <p:nvPr/>
            </p:nvSpPr>
            <p:spPr>
              <a:xfrm>
                <a:off x="9221932" y="0"/>
                <a:ext cx="2970068" cy="6858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5" name="Rectangle 34">
                <a:extLst>
                  <a:ext uri="{FF2B5EF4-FFF2-40B4-BE49-F238E27FC236}">
                    <a16:creationId xmlns:a16="http://schemas.microsoft.com/office/drawing/2014/main" id="{54318653-1A38-442C-BA0F-F2C51149BCFF}"/>
                  </a:ext>
                </a:extLst>
              </p:cNvPr>
              <p:cNvSpPr/>
              <p:nvPr/>
            </p:nvSpPr>
            <p:spPr>
              <a:xfrm>
                <a:off x="9055676" y="0"/>
                <a:ext cx="16625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6" name="Rectangle 35">
                <a:extLst>
                  <a:ext uri="{FF2B5EF4-FFF2-40B4-BE49-F238E27FC236}">
                    <a16:creationId xmlns:a16="http://schemas.microsoft.com/office/drawing/2014/main" id="{C25D63D1-E9CE-42BF-BD4D-374FD0293155}"/>
                  </a:ext>
                </a:extLst>
              </p:cNvPr>
              <p:cNvSpPr/>
              <p:nvPr/>
            </p:nvSpPr>
            <p:spPr>
              <a:xfrm>
                <a:off x="9221932" y="0"/>
                <a:ext cx="114301" cy="6858000"/>
              </a:xfrm>
              <a:prstGeom prst="rect">
                <a:avLst/>
              </a:prstGeom>
              <a:solidFill>
                <a:srgbClr val="FFD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7" name="Rectangle 36">
                <a:extLst>
                  <a:ext uri="{FF2B5EF4-FFF2-40B4-BE49-F238E27FC236}">
                    <a16:creationId xmlns:a16="http://schemas.microsoft.com/office/drawing/2014/main" id="{BA4EE865-9F0D-4531-A737-E13A557C0277}"/>
                  </a:ext>
                </a:extLst>
              </p:cNvPr>
              <p:cNvSpPr/>
              <p:nvPr/>
            </p:nvSpPr>
            <p:spPr>
              <a:xfrm>
                <a:off x="9336233" y="0"/>
                <a:ext cx="15066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8" name="Rectangle 37">
                <a:extLst>
                  <a:ext uri="{FF2B5EF4-FFF2-40B4-BE49-F238E27FC236}">
                    <a16:creationId xmlns:a16="http://schemas.microsoft.com/office/drawing/2014/main" id="{6A1183CB-C5B0-498A-A49C-4180134C74B0}"/>
                  </a:ext>
                </a:extLst>
              </p:cNvPr>
              <p:cNvSpPr/>
              <p:nvPr/>
            </p:nvSpPr>
            <p:spPr>
              <a:xfrm>
                <a:off x="9336233" y="0"/>
                <a:ext cx="571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pic>
          <p:nvPicPr>
            <p:cNvPr id="33" name="Graphic 10" descr="Flask">
              <a:extLst>
                <a:ext uri="{FF2B5EF4-FFF2-40B4-BE49-F238E27FC236}">
                  <a16:creationId xmlns:a16="http://schemas.microsoft.com/office/drawing/2014/main" id="{C1AB70EC-6FF8-4DB3-A7E7-E489257F859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8759536" y="2591331"/>
              <a:ext cx="4266669" cy="4266669"/>
            </a:xfrm>
            <a:prstGeom prst="rect">
              <a:avLst/>
            </a:prstGeom>
          </p:spPr>
        </p:pic>
      </p:grpSp>
    </p:spTree>
    <p:extLst>
      <p:ext uri="{BB962C8B-B14F-4D97-AF65-F5344CB8AC3E}">
        <p14:creationId xmlns:p14="http://schemas.microsoft.com/office/powerpoint/2010/main" val="1411352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3314"/>
                                        </p:tgtEl>
                                        <p:attrNameLst>
                                          <p:attrName>style.visibility</p:attrName>
                                        </p:attrNameLst>
                                      </p:cBhvr>
                                      <p:to>
                                        <p:strVal val="visible"/>
                                      </p:to>
                                    </p:set>
                                    <p:animEffect transition="in" filter="circle(in)">
                                      <p:cBhvr>
                                        <p:cTn id="12" dur="2000"/>
                                        <p:tgtEl>
                                          <p:spTgt spid="1331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3315"/>
                                        </p:tgtEl>
                                        <p:attrNameLst>
                                          <p:attrName>style.visibility</p:attrName>
                                        </p:attrNameLst>
                                      </p:cBhvr>
                                      <p:to>
                                        <p:strVal val="visible"/>
                                      </p:to>
                                    </p:set>
                                    <p:animEffect transition="in" filter="circle(in)">
                                      <p:cBhvr>
                                        <p:cTn id="17" dur="2000"/>
                                        <p:tgtEl>
                                          <p:spTgt spid="1331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3316"/>
                                        </p:tgtEl>
                                        <p:attrNameLst>
                                          <p:attrName>style.visibility</p:attrName>
                                        </p:attrNameLst>
                                      </p:cBhvr>
                                      <p:to>
                                        <p:strVal val="visible"/>
                                      </p:to>
                                    </p:set>
                                    <p:animEffect transition="in" filter="circle(in)">
                                      <p:cBhvr>
                                        <p:cTn id="22" dur="2000"/>
                                        <p:tgtEl>
                                          <p:spTgt spid="13316"/>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3317"/>
                                        </p:tgtEl>
                                        <p:attrNameLst>
                                          <p:attrName>style.visibility</p:attrName>
                                        </p:attrNameLst>
                                      </p:cBhvr>
                                      <p:to>
                                        <p:strVal val="visible"/>
                                      </p:to>
                                    </p:set>
                                    <p:animEffect transition="in" filter="circle(in)">
                                      <p:cBhvr>
                                        <p:cTn id="27" dur="2000"/>
                                        <p:tgtEl>
                                          <p:spTgt spid="13317"/>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3318"/>
                                        </p:tgtEl>
                                        <p:attrNameLst>
                                          <p:attrName>style.visibility</p:attrName>
                                        </p:attrNameLst>
                                      </p:cBhvr>
                                      <p:to>
                                        <p:strVal val="visible"/>
                                      </p:to>
                                    </p:set>
                                    <p:animEffect transition="in" filter="circle(in)">
                                      <p:cBhvr>
                                        <p:cTn id="32" dur="2000"/>
                                        <p:tgtEl>
                                          <p:spTgt spid="13318"/>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circle(in)">
                                      <p:cBhvr>
                                        <p:cTn id="37" dur="2000"/>
                                        <p:tgtEl>
                                          <p:spTgt spid="23"/>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circle(in)">
                                      <p:cBhvr>
                                        <p:cTn id="42"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28"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1765875" y="441326"/>
            <a:ext cx="5967708" cy="1143000"/>
          </a:xfrm>
        </p:spPr>
        <p:txBody>
          <a:bodyPr/>
          <a:lstStyle/>
          <a:p>
            <a:pPr eaLnBrk="1" hangingPunct="1"/>
            <a:r>
              <a:rPr lang="en-US" altLang="en-US" dirty="0" err="1" smtClean="0">
                <a:latin typeface="timlas (Headings)"/>
              </a:rPr>
              <a:t>Thách</a:t>
            </a:r>
            <a:r>
              <a:rPr lang="en-US" altLang="en-US" dirty="0" smtClean="0">
                <a:latin typeface="timlas (Headings)"/>
              </a:rPr>
              <a:t> </a:t>
            </a:r>
            <a:r>
              <a:rPr lang="en-US" altLang="en-US" dirty="0" err="1" smtClean="0">
                <a:latin typeface="timlas (Headings)"/>
              </a:rPr>
              <a:t>thức</a:t>
            </a:r>
            <a:r>
              <a:rPr lang="en-US" altLang="en-US" dirty="0" smtClean="0">
                <a:latin typeface="timlas (Headings)"/>
              </a:rPr>
              <a:t> (</a:t>
            </a:r>
            <a:r>
              <a:rPr lang="en-US" altLang="en-US" dirty="0" err="1" smtClean="0">
                <a:latin typeface="timlas (Headings)"/>
              </a:rPr>
              <a:t>tt</a:t>
            </a:r>
            <a:r>
              <a:rPr lang="en-US" altLang="en-US" dirty="0" smtClean="0">
                <a:latin typeface="timlas (Headings)"/>
              </a:rPr>
              <a:t>)</a:t>
            </a:r>
            <a:endParaRPr lang="en-US" altLang="en-US" dirty="0" smtClean="0">
              <a:latin typeface="timlas (Headings)"/>
            </a:endParaRPr>
          </a:p>
        </p:txBody>
      </p:sp>
      <p:grpSp>
        <p:nvGrpSpPr>
          <p:cNvPr id="13315" name="Group 3"/>
          <p:cNvGrpSpPr>
            <a:grpSpLocks/>
          </p:cNvGrpSpPr>
          <p:nvPr/>
        </p:nvGrpSpPr>
        <p:grpSpPr bwMode="auto">
          <a:xfrm>
            <a:off x="1703438" y="2133600"/>
            <a:ext cx="6100026" cy="685800"/>
            <a:chOff x="1296" y="1824"/>
            <a:chExt cx="2976" cy="432"/>
          </a:xfrm>
        </p:grpSpPr>
        <p:sp>
          <p:nvSpPr>
            <p:cNvPr id="99332" name="AutoShape 4"/>
            <p:cNvSpPr>
              <a:spLocks noChangeArrowheads="1"/>
            </p:cNvSpPr>
            <p:nvPr/>
          </p:nvSpPr>
          <p:spPr bwMode="gray">
            <a:xfrm>
              <a:off x="1536" y="1899"/>
              <a:ext cx="2736" cy="288"/>
            </a:xfrm>
            <a:prstGeom prst="roundRect">
              <a:avLst>
                <a:gd name="adj" fmla="val 16667"/>
              </a:avLst>
            </a:prstGeom>
            <a:gradFill rotWithShape="1">
              <a:gsLst>
                <a:gs pos="0">
                  <a:schemeClr val="accent1"/>
                </a:gs>
                <a:gs pos="50000">
                  <a:schemeClr val="accent1">
                    <a:gamma/>
                    <a:tint val="21176"/>
                    <a:invGamma/>
                  </a:schemeClr>
                </a:gs>
                <a:gs pos="100000">
                  <a:schemeClr val="accent1"/>
                </a:gs>
              </a:gsLst>
              <a:lin ang="5400000" scaled="1"/>
            </a:gradFill>
            <a:ln w="12700" algn="ctr">
              <a:solidFill>
                <a:schemeClr val="bg1"/>
              </a:solidFill>
              <a:round/>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203C96"/>
                </a:solidFill>
                <a:effectLst/>
                <a:uLnTx/>
                <a:uFillTx/>
                <a:latin typeface="Arial" charset="0"/>
                <a:ea typeface="+mn-ea"/>
                <a:cs typeface="+mn-cs"/>
              </a:endParaRPr>
            </a:p>
          </p:txBody>
        </p:sp>
        <p:sp>
          <p:nvSpPr>
            <p:cNvPr id="13332" name="AutoShape 5"/>
            <p:cNvSpPr>
              <a:spLocks noChangeArrowheads="1"/>
            </p:cNvSpPr>
            <p:nvPr/>
          </p:nvSpPr>
          <p:spPr bwMode="gray">
            <a:xfrm>
              <a:off x="1296" y="1824"/>
              <a:ext cx="432" cy="432"/>
            </a:xfrm>
            <a:prstGeom prst="diamond">
              <a:avLst/>
            </a:prstGeom>
            <a:solidFill>
              <a:schemeClr val="accent1"/>
            </a:solidFill>
            <a:ln w="25400" algn="ctr">
              <a:solidFill>
                <a:schemeClr val="bg1"/>
              </a:solidFill>
              <a:miter lim="800000"/>
              <a:headEnd/>
              <a:tailEnd/>
            </a:ln>
            <a:effectLst/>
            <a:extLst>
              <a:ext uri="{AF507438-7753-43E0-B8FC-AC1667EBCBE1}">
                <a14:hiddenEffects xmlns:a14="http://schemas.microsoft.com/office/drawing/2010/main">
                  <a:effectLst>
                    <a:outerShdw dist="63500" dir="2212194" algn="ctr" rotWithShape="0">
                      <a:srgbClr val="333333">
                        <a:alpha val="50000"/>
                      </a:srgbClr>
                    </a:outerShdw>
                  </a:effectLst>
                </a14:hiddenEffects>
              </a:ext>
            </a:extLst>
          </p:spPr>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1800" b="0" i="0" u="none" strike="noStrike" kern="1200" cap="none" spc="0" normalizeH="0" baseline="0" noProof="0">
                <a:ln>
                  <a:noFill/>
                </a:ln>
                <a:solidFill>
                  <a:srgbClr val="203C96"/>
                </a:solidFill>
                <a:effectLst/>
                <a:uLnTx/>
                <a:uFillTx/>
                <a:latin typeface="Arial" panose="020B0604020202020204" pitchFamily="34" charset="0"/>
                <a:ea typeface="+mn-ea"/>
                <a:cs typeface="+mn-cs"/>
              </a:endParaRPr>
            </a:p>
          </p:txBody>
        </p:sp>
        <p:sp>
          <p:nvSpPr>
            <p:cNvPr id="13333" name="Text Box 6"/>
            <p:cNvSpPr txBox="1">
              <a:spLocks noChangeArrowheads="1"/>
            </p:cNvSpPr>
            <p:nvPr/>
          </p:nvSpPr>
          <p:spPr bwMode="gray">
            <a:xfrm>
              <a:off x="1680" y="1934"/>
              <a:ext cx="2592"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auto" latinLnBrk="0" hangingPunct="1">
                <a:lnSpc>
                  <a:spcPct val="100000"/>
                </a:lnSpc>
                <a:spcBef>
                  <a:spcPct val="20000"/>
                </a:spcBef>
                <a:spcAft>
                  <a:spcPts val="0"/>
                </a:spcAft>
                <a:buClr>
                  <a:srgbClr val="6B9F25"/>
                </a:buClr>
                <a:buSzTx/>
                <a:buFont typeface="Wingdings" panose="05000000000000000000" pitchFamily="2" charset="2"/>
                <a:buNone/>
                <a:tabLst/>
                <a:defRPr/>
              </a:pPr>
              <a:r>
                <a:rPr kumimoji="0" lang="en-US" sz="1800" b="1" i="0" u="none" strike="noStrike" kern="1200" cap="none" spc="0" normalizeH="0" baseline="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Khó</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đạt</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được</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mục</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tiêu</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về</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môn</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học</a:t>
              </a:r>
              <a:endParaRPr kumimoji="0" lang="en-US" sz="1800" b="1" i="0" u="none" strike="noStrike" kern="1200" cap="none" spc="0" normalizeH="0" baseline="0" noProof="0" dirty="0">
                <a:ln>
                  <a:noFill/>
                </a:ln>
                <a:solidFill>
                  <a:prstClr val="black"/>
                </a:solidFill>
                <a:effectLst/>
                <a:uLnTx/>
                <a:uFillTx/>
                <a:latin typeface="Verdana" panose="020B0604030504040204" pitchFamily="34" charset="0"/>
                <a:ea typeface="+mn-ea"/>
                <a:cs typeface="+mn-cs"/>
              </a:endParaRPr>
            </a:p>
          </p:txBody>
        </p:sp>
        <p:sp>
          <p:nvSpPr>
            <p:cNvPr id="13334" name="Text Box 7"/>
            <p:cNvSpPr txBox="1">
              <a:spLocks noChangeArrowheads="1"/>
            </p:cNvSpPr>
            <p:nvPr/>
          </p:nvSpPr>
          <p:spPr bwMode="gray">
            <a:xfrm>
              <a:off x="1420" y="1886"/>
              <a:ext cx="168"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lang="en-US" altLang="en-US" sz="2400" b="0" dirty="0">
                  <a:solidFill>
                    <a:srgbClr val="FFFFFF"/>
                  </a:solidFill>
                  <a:latin typeface="Arial" panose="020B0604020202020204" pitchFamily="34" charset="0"/>
                </a:rPr>
                <a:t>6</a:t>
              </a:r>
              <a:endParaRPr kumimoji="0" lang="en-US" altLang="en-US"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p:txBody>
        </p:sp>
      </p:grpSp>
      <p:grpSp>
        <p:nvGrpSpPr>
          <p:cNvPr id="13316" name="Group 8"/>
          <p:cNvGrpSpPr>
            <a:grpSpLocks/>
          </p:cNvGrpSpPr>
          <p:nvPr/>
        </p:nvGrpSpPr>
        <p:grpSpPr bwMode="auto">
          <a:xfrm>
            <a:off x="1710652" y="2971799"/>
            <a:ext cx="6095014" cy="685800"/>
            <a:chOff x="1296" y="1824"/>
            <a:chExt cx="2976" cy="432"/>
          </a:xfrm>
        </p:grpSpPr>
        <p:sp>
          <p:nvSpPr>
            <p:cNvPr id="99337" name="AutoShape 9"/>
            <p:cNvSpPr>
              <a:spLocks noChangeArrowheads="1"/>
            </p:cNvSpPr>
            <p:nvPr/>
          </p:nvSpPr>
          <p:spPr bwMode="gray">
            <a:xfrm>
              <a:off x="1536" y="1899"/>
              <a:ext cx="2736" cy="288"/>
            </a:xfrm>
            <a:prstGeom prst="roundRect">
              <a:avLst>
                <a:gd name="adj" fmla="val 16667"/>
              </a:avLst>
            </a:prstGeom>
            <a:gradFill rotWithShape="1">
              <a:gsLst>
                <a:gs pos="0">
                  <a:schemeClr val="accent2"/>
                </a:gs>
                <a:gs pos="50000">
                  <a:schemeClr val="accent2">
                    <a:gamma/>
                    <a:tint val="21176"/>
                    <a:invGamma/>
                  </a:schemeClr>
                </a:gs>
                <a:gs pos="100000">
                  <a:schemeClr val="accent2"/>
                </a:gs>
              </a:gsLst>
              <a:lin ang="5400000" scaled="1"/>
            </a:gradFill>
            <a:ln w="12700" algn="ctr">
              <a:solidFill>
                <a:schemeClr val="bg1"/>
              </a:solidFill>
              <a:round/>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203C96"/>
                </a:solidFill>
                <a:effectLst/>
                <a:uLnTx/>
                <a:uFillTx/>
                <a:latin typeface="Arial" charset="0"/>
                <a:ea typeface="+mn-ea"/>
                <a:cs typeface="+mn-cs"/>
              </a:endParaRPr>
            </a:p>
          </p:txBody>
        </p:sp>
        <p:sp>
          <p:nvSpPr>
            <p:cNvPr id="13328" name="AutoShape 10"/>
            <p:cNvSpPr>
              <a:spLocks noChangeArrowheads="1"/>
            </p:cNvSpPr>
            <p:nvPr/>
          </p:nvSpPr>
          <p:spPr bwMode="gray">
            <a:xfrm>
              <a:off x="1296" y="1824"/>
              <a:ext cx="432" cy="432"/>
            </a:xfrm>
            <a:prstGeom prst="diamond">
              <a:avLst/>
            </a:prstGeom>
            <a:solidFill>
              <a:schemeClr val="accent2"/>
            </a:solidFill>
            <a:ln w="25400" algn="ctr">
              <a:solidFill>
                <a:schemeClr val="bg1"/>
              </a:solidFill>
              <a:miter lim="800000"/>
              <a:headEnd/>
              <a:tailEnd/>
            </a:ln>
            <a:effectLst/>
            <a:extLst>
              <a:ext uri="{AF507438-7753-43E0-B8FC-AC1667EBCBE1}">
                <a14:hiddenEffects xmlns:a14="http://schemas.microsoft.com/office/drawing/2010/main">
                  <a:effectLst>
                    <a:outerShdw dist="63500" dir="2212194" algn="ctr" rotWithShape="0">
                      <a:srgbClr val="333333">
                        <a:alpha val="50000"/>
                      </a:srgbClr>
                    </a:outerShdw>
                  </a:effectLst>
                </a14:hiddenEffects>
              </a:ext>
            </a:extLst>
          </p:spPr>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1800" b="0" i="0" u="none" strike="noStrike" kern="1200" cap="none" spc="0" normalizeH="0" baseline="0" noProof="0">
                <a:ln>
                  <a:noFill/>
                </a:ln>
                <a:solidFill>
                  <a:srgbClr val="203C96"/>
                </a:solidFill>
                <a:effectLst/>
                <a:uLnTx/>
                <a:uFillTx/>
                <a:latin typeface="Arial" panose="020B0604020202020204" pitchFamily="34" charset="0"/>
                <a:ea typeface="+mn-ea"/>
                <a:cs typeface="+mn-cs"/>
              </a:endParaRPr>
            </a:p>
          </p:txBody>
        </p:sp>
        <p:sp>
          <p:nvSpPr>
            <p:cNvPr id="13329" name="Text Box 11"/>
            <p:cNvSpPr txBox="1">
              <a:spLocks noChangeArrowheads="1"/>
            </p:cNvSpPr>
            <p:nvPr/>
          </p:nvSpPr>
          <p:spPr bwMode="gray">
            <a:xfrm>
              <a:off x="1680" y="1934"/>
              <a:ext cx="216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192893" rtl="0" eaLnBrk="1" fontAlgn="auto" latinLnBrk="0" hangingPunct="1">
                <a:lnSpc>
                  <a:spcPct val="100000"/>
                </a:lnSpc>
                <a:spcBef>
                  <a:spcPct val="20000"/>
                </a:spcBef>
                <a:spcAft>
                  <a:spcPts val="0"/>
                </a:spcAft>
                <a:buClr>
                  <a:srgbClr val="6B9F25"/>
                </a:buClr>
                <a:buSzTx/>
                <a:buFont typeface="Wingdings" panose="05000000000000000000" pitchFamily="2" charset="2"/>
                <a:buNone/>
                <a:tabLst/>
                <a:defRPr/>
              </a:pPr>
              <a:r>
                <a:rPr kumimoji="0" lang="en-US" sz="1800" b="1" i="0" u="none" strike="noStrike" kern="1200" cap="none" spc="0" normalizeH="0" baseline="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Sự</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tương</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tác</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giữa</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người</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dạy</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và</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người</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học</a:t>
              </a:r>
              <a:endParaRPr kumimoji="0" lang="en-US" sz="1800" b="1" i="0" u="none" strike="noStrike" kern="1200" cap="none" spc="0" normalizeH="0" baseline="0" noProof="0" dirty="0">
                <a:ln>
                  <a:noFill/>
                </a:ln>
                <a:solidFill>
                  <a:prstClr val="black"/>
                </a:solidFill>
                <a:effectLst/>
                <a:uLnTx/>
                <a:uFillTx/>
                <a:latin typeface="Calibri"/>
                <a:ea typeface="+mn-ea"/>
                <a:cs typeface="+mn-cs"/>
              </a:endParaRPr>
            </a:p>
          </p:txBody>
        </p:sp>
        <p:sp>
          <p:nvSpPr>
            <p:cNvPr id="13330" name="Text Box 12"/>
            <p:cNvSpPr txBox="1">
              <a:spLocks noChangeArrowheads="1"/>
            </p:cNvSpPr>
            <p:nvPr/>
          </p:nvSpPr>
          <p:spPr bwMode="gray">
            <a:xfrm>
              <a:off x="1414" y="1886"/>
              <a:ext cx="180"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lang="en-US" altLang="en-US" sz="2400" b="0" dirty="0">
                  <a:solidFill>
                    <a:srgbClr val="FFFFFF"/>
                  </a:solidFill>
                  <a:latin typeface="Arial" panose="020B0604020202020204" pitchFamily="34" charset="0"/>
                </a:rPr>
                <a:t>7</a:t>
              </a:r>
              <a:endParaRPr kumimoji="0" lang="en-US" altLang="en-US"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p:txBody>
        </p:sp>
      </p:grpSp>
      <p:grpSp>
        <p:nvGrpSpPr>
          <p:cNvPr id="13317" name="Group 13"/>
          <p:cNvGrpSpPr>
            <a:grpSpLocks/>
          </p:cNvGrpSpPr>
          <p:nvPr/>
        </p:nvGrpSpPr>
        <p:grpSpPr bwMode="auto">
          <a:xfrm>
            <a:off x="1837478" y="3821112"/>
            <a:ext cx="5965986" cy="685800"/>
            <a:chOff x="1359" y="1831"/>
            <a:chExt cx="2913" cy="432"/>
          </a:xfrm>
        </p:grpSpPr>
        <p:sp>
          <p:nvSpPr>
            <p:cNvPr id="99342" name="AutoShape 14"/>
            <p:cNvSpPr>
              <a:spLocks noChangeArrowheads="1"/>
            </p:cNvSpPr>
            <p:nvPr/>
          </p:nvSpPr>
          <p:spPr bwMode="gray">
            <a:xfrm>
              <a:off x="1536" y="1899"/>
              <a:ext cx="2736" cy="288"/>
            </a:xfrm>
            <a:prstGeom prst="roundRect">
              <a:avLst>
                <a:gd name="adj" fmla="val 16667"/>
              </a:avLst>
            </a:prstGeom>
            <a:ln>
              <a:headEnd/>
              <a:tailEnd/>
            </a:ln>
          </p:spPr>
          <p:style>
            <a:lnRef idx="1">
              <a:schemeClr val="accent5"/>
            </a:lnRef>
            <a:fillRef idx="2">
              <a:schemeClr val="accent5"/>
            </a:fillRef>
            <a:effectRef idx="1">
              <a:schemeClr val="accent5"/>
            </a:effectRef>
            <a:fontRef idx="minor">
              <a:schemeClr val="dk1"/>
            </a:fontRef>
          </p:style>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sz="1800" b="0" i="0" u="none" strike="noStrike" kern="1200" cap="none" spc="0" normalizeH="0" baseline="0" noProof="0" dirty="0" smtClean="0">
                  <a:ln>
                    <a:noFill/>
                  </a:ln>
                  <a:solidFill>
                    <a:srgbClr val="203C96"/>
                  </a:solidFill>
                  <a:effectLst/>
                  <a:uLnTx/>
                  <a:uFillTx/>
                  <a:latin typeface="Arial" charset="0"/>
                  <a:ea typeface="+mn-ea"/>
                  <a:cs typeface="+mn-cs"/>
                </a:rPr>
                <a:t>       PP</a:t>
              </a:r>
              <a:r>
                <a:rPr lang="en-US" dirty="0">
                  <a:solidFill>
                    <a:srgbClr val="203C96"/>
                  </a:solidFill>
                  <a:latin typeface="Arial" charset="0"/>
                </a:rPr>
                <a:t> </a:t>
              </a:r>
              <a:r>
                <a:rPr lang="en-US" dirty="0" err="1" smtClean="0">
                  <a:solidFill>
                    <a:srgbClr val="203C96"/>
                  </a:solidFill>
                  <a:latin typeface="Arial" charset="0"/>
                </a:rPr>
                <a:t>giảng</a:t>
              </a:r>
              <a:r>
                <a:rPr lang="en-US" dirty="0" smtClean="0">
                  <a:solidFill>
                    <a:srgbClr val="203C96"/>
                  </a:solidFill>
                  <a:latin typeface="Arial" charset="0"/>
                </a:rPr>
                <a:t> </a:t>
              </a:r>
              <a:r>
                <a:rPr lang="en-US" dirty="0" err="1" smtClean="0">
                  <a:solidFill>
                    <a:srgbClr val="203C96"/>
                  </a:solidFill>
                  <a:latin typeface="Arial" charset="0"/>
                </a:rPr>
                <a:t>dạy</a:t>
              </a:r>
              <a:r>
                <a:rPr lang="en-US" dirty="0" smtClean="0">
                  <a:solidFill>
                    <a:srgbClr val="203C96"/>
                  </a:solidFill>
                  <a:latin typeface="Arial" charset="0"/>
                </a:rPr>
                <a:t> </a:t>
              </a:r>
              <a:r>
                <a:rPr lang="en-US" dirty="0" err="1" smtClean="0">
                  <a:solidFill>
                    <a:srgbClr val="203C96"/>
                  </a:solidFill>
                  <a:latin typeface="Arial" charset="0"/>
                </a:rPr>
                <a:t>mới</a:t>
              </a:r>
              <a:r>
                <a:rPr lang="en-US" dirty="0" smtClean="0">
                  <a:solidFill>
                    <a:srgbClr val="203C96"/>
                  </a:solidFill>
                  <a:latin typeface="Arial" charset="0"/>
                </a:rPr>
                <a:t> </a:t>
              </a:r>
              <a:r>
                <a:rPr lang="en-US" dirty="0" err="1" smtClean="0">
                  <a:solidFill>
                    <a:srgbClr val="203C96"/>
                  </a:solidFill>
                  <a:latin typeface="Arial" charset="0"/>
                </a:rPr>
                <a:t>được</a:t>
              </a:r>
              <a:r>
                <a:rPr lang="en-US" dirty="0" smtClean="0">
                  <a:solidFill>
                    <a:srgbClr val="203C96"/>
                  </a:solidFill>
                  <a:latin typeface="Arial" charset="0"/>
                </a:rPr>
                <a:t> </a:t>
              </a:r>
              <a:r>
                <a:rPr lang="en-US" dirty="0" err="1" smtClean="0">
                  <a:solidFill>
                    <a:srgbClr val="203C96"/>
                  </a:solidFill>
                  <a:latin typeface="Arial" charset="0"/>
                </a:rPr>
                <a:t>áp</a:t>
              </a:r>
              <a:r>
                <a:rPr lang="en-US" dirty="0" smtClean="0">
                  <a:solidFill>
                    <a:srgbClr val="203C96"/>
                  </a:solidFill>
                  <a:latin typeface="Arial" charset="0"/>
                </a:rPr>
                <a:t> </a:t>
              </a:r>
              <a:r>
                <a:rPr lang="en-US" dirty="0" err="1" smtClean="0">
                  <a:solidFill>
                    <a:srgbClr val="203C96"/>
                  </a:solidFill>
                  <a:latin typeface="Arial" charset="0"/>
                </a:rPr>
                <a:t>dụng</a:t>
              </a:r>
              <a:r>
                <a:rPr lang="en-US" dirty="0" smtClean="0">
                  <a:solidFill>
                    <a:srgbClr val="203C96"/>
                  </a:solidFill>
                  <a:latin typeface="Arial" charset="0"/>
                </a:rPr>
                <a:t> </a:t>
              </a:r>
              <a:r>
                <a:rPr lang="en-US" dirty="0" err="1" smtClean="0">
                  <a:solidFill>
                    <a:srgbClr val="203C96"/>
                  </a:solidFill>
                  <a:latin typeface="Arial" charset="0"/>
                </a:rPr>
                <a:t>tại</a:t>
              </a:r>
              <a:r>
                <a:rPr lang="en-US" dirty="0" smtClean="0">
                  <a:solidFill>
                    <a:srgbClr val="203C96"/>
                  </a:solidFill>
                  <a:latin typeface="Arial" charset="0"/>
                </a:rPr>
                <a:t> </a:t>
              </a:r>
              <a:r>
                <a:rPr lang="en-US" dirty="0" err="1" smtClean="0">
                  <a:solidFill>
                    <a:srgbClr val="203C96"/>
                  </a:solidFill>
                  <a:latin typeface="Arial" charset="0"/>
                </a:rPr>
                <a:t>trường</a:t>
              </a:r>
              <a:endParaRPr kumimoji="0" lang="en-US" sz="1800" b="0" i="0" u="none" strike="noStrike" kern="1200" cap="none" spc="0" normalizeH="0" baseline="0" noProof="0" dirty="0">
                <a:ln>
                  <a:noFill/>
                </a:ln>
                <a:solidFill>
                  <a:srgbClr val="203C96"/>
                </a:solidFill>
                <a:effectLst/>
                <a:uLnTx/>
                <a:uFillTx/>
                <a:latin typeface="Arial" charset="0"/>
                <a:ea typeface="+mn-ea"/>
                <a:cs typeface="+mn-cs"/>
              </a:endParaRPr>
            </a:p>
          </p:txBody>
        </p:sp>
        <p:sp>
          <p:nvSpPr>
            <p:cNvPr id="13324" name="AutoShape 15"/>
            <p:cNvSpPr>
              <a:spLocks noChangeArrowheads="1"/>
            </p:cNvSpPr>
            <p:nvPr/>
          </p:nvSpPr>
          <p:spPr bwMode="gray">
            <a:xfrm>
              <a:off x="1359" y="1831"/>
              <a:ext cx="432" cy="432"/>
            </a:xfrm>
            <a:prstGeom prst="diamond">
              <a:avLst/>
            </a:prstGeom>
            <a:ln>
              <a:headEnd/>
              <a:tailEnd/>
            </a:ln>
            <a:extLst/>
          </p:spPr>
          <p:style>
            <a:lnRef idx="1">
              <a:schemeClr val="accent5"/>
            </a:lnRef>
            <a:fillRef idx="2">
              <a:schemeClr val="accent5"/>
            </a:fillRef>
            <a:effectRef idx="1">
              <a:schemeClr val="accent5"/>
            </a:effectRef>
            <a:fontRef idx="minor">
              <a:schemeClr val="dk1"/>
            </a:fontRef>
          </p:style>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r>
                <a:rPr lang="en-US" altLang="en-US" sz="2000" dirty="0">
                  <a:solidFill>
                    <a:prstClr val="white"/>
                  </a:solidFill>
                  <a:latin typeface="Arial" panose="020B0604020202020204" pitchFamily="34" charset="0"/>
                </a:rPr>
                <a:t>8</a:t>
              </a:r>
              <a:endParaRPr kumimoji="0" lang="en-US" altLang="en-US" sz="2000" b="1" i="0" u="none" strike="noStrike" kern="1200" cap="none" spc="0" normalizeH="0" baseline="0" noProof="0" dirty="0">
                <a:ln>
                  <a:noFill/>
                </a:ln>
                <a:solidFill>
                  <a:prstClr val="white"/>
                </a:solidFill>
                <a:effectLst/>
                <a:uLnTx/>
                <a:uFillTx/>
                <a:latin typeface="Arial" panose="020B0604020202020204" pitchFamily="34" charset="0"/>
                <a:ea typeface="+mn-ea"/>
                <a:cs typeface="+mn-cs"/>
              </a:endParaRPr>
            </a:p>
          </p:txBody>
        </p:sp>
      </p:grpSp>
      <p:grpSp>
        <p:nvGrpSpPr>
          <p:cNvPr id="13318" name="Group 18"/>
          <p:cNvGrpSpPr>
            <a:grpSpLocks/>
          </p:cNvGrpSpPr>
          <p:nvPr/>
        </p:nvGrpSpPr>
        <p:grpSpPr bwMode="auto">
          <a:xfrm>
            <a:off x="1710652" y="4724400"/>
            <a:ext cx="6095014" cy="685800"/>
            <a:chOff x="1296" y="1824"/>
            <a:chExt cx="2976" cy="432"/>
          </a:xfrm>
        </p:grpSpPr>
        <p:sp>
          <p:nvSpPr>
            <p:cNvPr id="99347" name="AutoShape 19"/>
            <p:cNvSpPr>
              <a:spLocks noChangeArrowheads="1"/>
            </p:cNvSpPr>
            <p:nvPr/>
          </p:nvSpPr>
          <p:spPr bwMode="gray">
            <a:xfrm>
              <a:off x="1536" y="1899"/>
              <a:ext cx="2736" cy="288"/>
            </a:xfrm>
            <a:prstGeom prst="roundRect">
              <a:avLst>
                <a:gd name="adj" fmla="val 16667"/>
              </a:avLst>
            </a:prstGeom>
            <a:gradFill rotWithShape="1">
              <a:gsLst>
                <a:gs pos="0">
                  <a:schemeClr val="folHlink"/>
                </a:gs>
                <a:gs pos="50000">
                  <a:schemeClr val="folHlink">
                    <a:gamma/>
                    <a:tint val="21176"/>
                    <a:invGamma/>
                  </a:schemeClr>
                </a:gs>
                <a:gs pos="100000">
                  <a:schemeClr val="folHlink"/>
                </a:gs>
              </a:gsLst>
              <a:lin ang="5400000" scaled="1"/>
            </a:gradFill>
            <a:ln w="12700" algn="ctr">
              <a:solidFill>
                <a:schemeClr val="bg1"/>
              </a:solidFill>
              <a:round/>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203C96"/>
                </a:solidFill>
                <a:effectLst/>
                <a:uLnTx/>
                <a:uFillTx/>
                <a:latin typeface="Arial" charset="0"/>
                <a:ea typeface="+mn-ea"/>
                <a:cs typeface="+mn-cs"/>
              </a:endParaRPr>
            </a:p>
          </p:txBody>
        </p:sp>
        <p:sp>
          <p:nvSpPr>
            <p:cNvPr id="13320" name="AutoShape 2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outerShdw dist="63500" dir="2212194" algn="ctr" rotWithShape="0">
                <a:srgbClr val="333333">
                  <a:alpha val="50000"/>
                </a:srgbClr>
              </a:outerShdw>
            </a:effectLst>
            <a:extLst/>
          </p:spPr>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1800" b="0" i="0" u="none" strike="noStrike" kern="1200" cap="none" spc="0" normalizeH="0" baseline="0" noProof="0">
                <a:ln>
                  <a:noFill/>
                </a:ln>
                <a:solidFill>
                  <a:srgbClr val="203C96"/>
                </a:solidFill>
                <a:effectLst/>
                <a:uLnTx/>
                <a:uFillTx/>
                <a:latin typeface="Arial" panose="020B0604020202020204" pitchFamily="34" charset="0"/>
                <a:ea typeface="+mn-ea"/>
                <a:cs typeface="+mn-cs"/>
              </a:endParaRPr>
            </a:p>
          </p:txBody>
        </p:sp>
        <p:sp>
          <p:nvSpPr>
            <p:cNvPr id="13321" name="Text Box 21"/>
            <p:cNvSpPr txBox="1">
              <a:spLocks noChangeArrowheads="1"/>
            </p:cNvSpPr>
            <p:nvPr/>
          </p:nvSpPr>
          <p:spPr bwMode="gray">
            <a:xfrm>
              <a:off x="1680" y="1934"/>
              <a:ext cx="2400" cy="233"/>
            </a:xfrm>
            <a:prstGeom prst="rect">
              <a:avLst/>
            </a:prstGeom>
            <a:noFill/>
            <a:ln>
              <a:noFill/>
            </a:ln>
            <a:effectLst>
              <a:outerShdw dist="35921" dir="2700000" algn="ctr" rotWithShape="0">
                <a:schemeClr val="bg2"/>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192893" rtl="0" eaLnBrk="1" fontAlgn="auto" latinLnBrk="0" hangingPunct="1">
                <a:lnSpc>
                  <a:spcPct val="100000"/>
                </a:lnSpc>
                <a:spcBef>
                  <a:spcPct val="20000"/>
                </a:spcBef>
                <a:spcAft>
                  <a:spcPts val="0"/>
                </a:spcAft>
                <a:buClr>
                  <a:srgbClr val="6B9F25"/>
                </a:buClr>
                <a:buSzTx/>
                <a:buFont typeface="Wingdings" panose="05000000000000000000" pitchFamily="2" charset="2"/>
                <a:buNone/>
                <a:tabLst/>
                <a:defRPr/>
              </a:pPr>
              <a:r>
                <a:rPr kumimoji="0" lang="en-US" sz="1800" b="1"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GV </a:t>
              </a:r>
              <a:r>
                <a:rPr kumimoji="0" lang="en-US" sz="1800" b="1" i="0" u="none" strike="noStrike" kern="1200" cap="none" spc="0" normalizeH="0" baseline="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phải</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xây</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dựng</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kịch</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bản</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trước</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khi</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đến</a:t>
              </a:r>
              <a:r>
                <a:rPr kumimoji="0" lang="en-US" sz="1800" b="1"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1800" b="1"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lớp</a:t>
              </a:r>
              <a:endParaRPr kumimoji="0" lang="en-US" sz="18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p:txBody>
        </p:sp>
        <p:sp>
          <p:nvSpPr>
            <p:cNvPr id="13322" name="Text Box 22"/>
            <p:cNvSpPr txBox="1">
              <a:spLocks noChangeArrowheads="1"/>
            </p:cNvSpPr>
            <p:nvPr/>
          </p:nvSpPr>
          <p:spPr bwMode="gray">
            <a:xfrm>
              <a:off x="1414" y="1886"/>
              <a:ext cx="180"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lang="en-US" altLang="en-US" sz="2400" b="0" dirty="0">
                  <a:solidFill>
                    <a:srgbClr val="FFFFFF"/>
                  </a:solidFill>
                  <a:latin typeface="Arial" panose="020B0604020202020204" pitchFamily="34" charset="0"/>
                </a:rPr>
                <a:t>9</a:t>
              </a:r>
              <a:endParaRPr kumimoji="0" lang="en-US" altLang="en-US"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p:txBody>
        </p:sp>
      </p:grpSp>
      <p:grpSp>
        <p:nvGrpSpPr>
          <p:cNvPr id="23" name="Group 18"/>
          <p:cNvGrpSpPr>
            <a:grpSpLocks/>
          </p:cNvGrpSpPr>
          <p:nvPr/>
        </p:nvGrpSpPr>
        <p:grpSpPr bwMode="auto">
          <a:xfrm>
            <a:off x="1786852" y="5627688"/>
            <a:ext cx="6095014" cy="685800"/>
            <a:chOff x="1296" y="1824"/>
            <a:chExt cx="2976" cy="432"/>
          </a:xfrm>
        </p:grpSpPr>
        <p:sp>
          <p:nvSpPr>
            <p:cNvPr id="24" name="AutoShape 19"/>
            <p:cNvSpPr>
              <a:spLocks noChangeArrowheads="1"/>
            </p:cNvSpPr>
            <p:nvPr/>
          </p:nvSpPr>
          <p:spPr bwMode="gray">
            <a:xfrm>
              <a:off x="1536" y="1899"/>
              <a:ext cx="2736" cy="288"/>
            </a:xfrm>
            <a:prstGeom prst="roundRect">
              <a:avLst>
                <a:gd name="adj" fmla="val 16667"/>
              </a:avLst>
            </a:prstGeom>
            <a:gradFill rotWithShape="1">
              <a:gsLst>
                <a:gs pos="0">
                  <a:schemeClr val="folHlink"/>
                </a:gs>
                <a:gs pos="50000">
                  <a:schemeClr val="folHlink">
                    <a:gamma/>
                    <a:tint val="21176"/>
                    <a:invGamma/>
                  </a:schemeClr>
                </a:gs>
                <a:gs pos="100000">
                  <a:schemeClr val="folHlink"/>
                </a:gs>
              </a:gsLst>
              <a:lin ang="5400000" scaled="1"/>
            </a:gradFill>
            <a:ln w="12700" algn="ctr">
              <a:solidFill>
                <a:schemeClr val="bg1"/>
              </a:solidFill>
              <a:round/>
              <a:headEnd/>
              <a:tailEnd/>
            </a:ln>
            <a:effectLst/>
          </p:spPr>
          <p:txBody>
            <a:bodyPr wrap="none" anchor="ctr"/>
            <a:lstStyle/>
            <a:p>
              <a:pPr marL="0" marR="0" lvl="0" indent="0" algn="l" defTabSz="914400" rtl="0" eaLnBrk="1" fontAlgn="base" latinLnBrk="0" hangingPunct="1">
                <a:lnSpc>
                  <a:spcPct val="100000"/>
                </a:lnSpc>
                <a:spcBef>
                  <a:spcPct val="0"/>
                </a:spcBef>
                <a:spcAft>
                  <a:spcPct val="0"/>
                </a:spcAft>
                <a:buClrTx/>
                <a:buSzTx/>
                <a:buFontTx/>
                <a:buNone/>
                <a:tabLst/>
                <a:defRPr/>
              </a:pPr>
              <a:endParaRPr kumimoji="0" lang="en-US" sz="1800" b="0" i="0" u="none" strike="noStrike" kern="1200" cap="none" spc="0" normalizeH="0" baseline="0" noProof="0">
                <a:ln>
                  <a:noFill/>
                </a:ln>
                <a:solidFill>
                  <a:srgbClr val="203C96"/>
                </a:solidFill>
                <a:effectLst/>
                <a:uLnTx/>
                <a:uFillTx/>
                <a:latin typeface="Arial" charset="0"/>
                <a:ea typeface="+mn-ea"/>
                <a:cs typeface="+mn-cs"/>
              </a:endParaRPr>
            </a:p>
          </p:txBody>
        </p:sp>
        <p:sp>
          <p:nvSpPr>
            <p:cNvPr id="25" name="AutoShape 20"/>
            <p:cNvSpPr>
              <a:spLocks noChangeArrowheads="1"/>
            </p:cNvSpPr>
            <p:nvPr/>
          </p:nvSpPr>
          <p:spPr bwMode="gray">
            <a:xfrm>
              <a:off x="1296" y="1824"/>
              <a:ext cx="432" cy="432"/>
            </a:xfrm>
            <a:prstGeom prst="diamond">
              <a:avLst/>
            </a:prstGeom>
            <a:solidFill>
              <a:schemeClr val="folHlink"/>
            </a:solidFill>
            <a:ln w="25400" algn="ctr">
              <a:solidFill>
                <a:schemeClr val="bg1"/>
              </a:solidFill>
              <a:miter lim="800000"/>
              <a:headEnd/>
              <a:tailEnd/>
            </a:ln>
            <a:effectLst/>
            <a:extLst>
              <a:ext uri="{AF507438-7753-43E0-B8FC-AC1667EBCBE1}">
                <a14:hiddenEffects xmlns:a14="http://schemas.microsoft.com/office/drawing/2010/main">
                  <a:effectLst>
                    <a:outerShdw dist="63500" dir="2212194" algn="ctr" rotWithShape="0">
                      <a:srgbClr val="333333">
                        <a:alpha val="50000"/>
                      </a:srgbClr>
                    </a:outerShdw>
                  </a:effectLst>
                </a14:hiddenEffects>
              </a:ext>
            </a:extLst>
          </p:spPr>
          <p:txBody>
            <a:bodyPr wrap="none" anchor="ct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914400" rtl="0" eaLnBrk="1" fontAlgn="base" latinLnBrk="0" hangingPunct="1">
                <a:lnSpc>
                  <a:spcPct val="100000"/>
                </a:lnSpc>
                <a:spcBef>
                  <a:spcPct val="0"/>
                </a:spcBef>
                <a:spcAft>
                  <a:spcPct val="0"/>
                </a:spcAft>
                <a:buClrTx/>
                <a:buSzTx/>
                <a:buFont typeface="Wingdings" panose="05000000000000000000" pitchFamily="2" charset="2"/>
                <a:buNone/>
                <a:tabLst/>
                <a:defRPr/>
              </a:pPr>
              <a:endParaRPr kumimoji="0" lang="en-US" altLang="en-US" sz="1800" b="0" i="0" u="none" strike="noStrike" kern="1200" cap="none" spc="0" normalizeH="0" baseline="0" noProof="0">
                <a:ln>
                  <a:noFill/>
                </a:ln>
                <a:solidFill>
                  <a:srgbClr val="203C96"/>
                </a:solidFill>
                <a:effectLst/>
                <a:uLnTx/>
                <a:uFillTx/>
                <a:latin typeface="Arial" panose="020B0604020202020204" pitchFamily="34" charset="0"/>
                <a:ea typeface="+mn-ea"/>
                <a:cs typeface="+mn-cs"/>
              </a:endParaRPr>
            </a:p>
          </p:txBody>
        </p:sp>
        <p:sp>
          <p:nvSpPr>
            <p:cNvPr id="26" name="Text Box 21"/>
            <p:cNvSpPr txBox="1">
              <a:spLocks noChangeArrowheads="1"/>
            </p:cNvSpPr>
            <p:nvPr/>
          </p:nvSpPr>
          <p:spPr bwMode="gray">
            <a:xfrm>
              <a:off x="1680" y="1934"/>
              <a:ext cx="2400" cy="23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l" defTabSz="192893" rtl="0" eaLnBrk="1" fontAlgn="auto" latinLnBrk="0" hangingPunct="1">
                <a:lnSpc>
                  <a:spcPct val="100000"/>
                </a:lnSpc>
                <a:spcBef>
                  <a:spcPct val="20000"/>
                </a:spcBef>
                <a:spcAft>
                  <a:spcPts val="0"/>
                </a:spcAft>
                <a:buClr>
                  <a:srgbClr val="6B9F25"/>
                </a:buClr>
                <a:buSzTx/>
                <a:buFont typeface="Wingdings" panose="05000000000000000000" pitchFamily="2" charset="2"/>
                <a:buNone/>
                <a:tabLst/>
                <a:defRPr/>
              </a:pPr>
              <a:endParaRPr kumimoji="0" lang="en-US" sz="1800" b="1" i="0" u="none" strike="noStrike" kern="1200" cap="none" spc="0" normalizeH="0" baseline="0" noProof="0" dirty="0">
                <a:ln>
                  <a:noFill/>
                </a:ln>
                <a:solidFill>
                  <a:srgbClr val="000000"/>
                </a:solidFill>
                <a:effectLst/>
                <a:uLnTx/>
                <a:uFillTx/>
                <a:latin typeface="Times New Roman" panose="02020603050405020304" pitchFamily="18" charset="0"/>
                <a:ea typeface="Times New Roman" panose="02020603050405020304" pitchFamily="18" charset="0"/>
                <a:cs typeface="+mn-cs"/>
              </a:endParaRPr>
            </a:p>
          </p:txBody>
        </p:sp>
        <p:sp>
          <p:nvSpPr>
            <p:cNvPr id="27" name="Text Box 22"/>
            <p:cNvSpPr txBox="1">
              <a:spLocks noChangeArrowheads="1"/>
            </p:cNvSpPr>
            <p:nvPr/>
          </p:nvSpPr>
          <p:spPr bwMode="gray">
            <a:xfrm>
              <a:off x="1370" y="1886"/>
              <a:ext cx="267" cy="29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92457" dir="9843276" algn="ctr" rotWithShape="0">
                      <a:schemeClr val="bg2"/>
                    </a:outerShdw>
                  </a:effectLst>
                </a14:hiddenEffects>
              </a:ext>
            </a:extLst>
          </p:spPr>
          <p:txBody>
            <a:bodyPr wrap="none">
              <a:spAutoFit/>
            </a:bodyPr>
            <a:lstStyle>
              <a:lvl1pPr>
                <a:spcBef>
                  <a:spcPct val="20000"/>
                </a:spcBef>
                <a:buClr>
                  <a:schemeClr val="hlink"/>
                </a:buClr>
                <a:buFont typeface="Wingdings" panose="05000000000000000000" pitchFamily="2" charset="2"/>
                <a:buChar char="v"/>
                <a:defRPr sz="2800" b="1">
                  <a:solidFill>
                    <a:schemeClr val="tx1"/>
                  </a:solidFill>
                  <a:latin typeface="Verdana" panose="020B0604030504040204" pitchFamily="34" charset="0"/>
                </a:defRPr>
              </a:lvl1pPr>
              <a:lvl2pPr marL="742950" indent="-285750">
                <a:spcBef>
                  <a:spcPct val="20000"/>
                </a:spcBef>
                <a:buClr>
                  <a:schemeClr val="accent1"/>
                </a:buClr>
                <a:buFont typeface="Wingdings" panose="05000000000000000000" pitchFamily="2" charset="2"/>
                <a:buChar char="§"/>
                <a:defRPr sz="2400">
                  <a:solidFill>
                    <a:schemeClr val="tx1"/>
                  </a:solidFill>
                  <a:latin typeface="Arial" panose="020B0604020202020204" pitchFamily="34" charset="0"/>
                </a:defRPr>
              </a:lvl2pPr>
              <a:lvl3pPr marL="1143000" indent="-228600">
                <a:spcBef>
                  <a:spcPct val="20000"/>
                </a:spcBef>
                <a:buClr>
                  <a:schemeClr val="tx1"/>
                </a:buClr>
                <a:buChar char="•"/>
                <a:defRPr sz="2200">
                  <a:solidFill>
                    <a:schemeClr val="tx1"/>
                  </a:solidFill>
                  <a:latin typeface="Arial" panose="020B0604020202020204" pitchFamily="34" charset="0"/>
                </a:defRPr>
              </a:lvl3pPr>
              <a:lvl4pPr marL="1600200" indent="-228600">
                <a:spcBef>
                  <a:spcPct val="20000"/>
                </a:spcBef>
                <a:buChar char="–"/>
                <a:defRPr sz="2000">
                  <a:solidFill>
                    <a:schemeClr val="tx1"/>
                  </a:solidFill>
                  <a:latin typeface="Arial" panose="020B0604020202020204" pitchFamily="34" charset="0"/>
                </a:defRPr>
              </a:lvl4pPr>
              <a:lvl5pPr marL="2057400" indent="-228600">
                <a:spcBef>
                  <a:spcPct val="20000"/>
                </a:spcBef>
                <a:buChar char="»"/>
                <a:defRPr sz="2000">
                  <a:solidFill>
                    <a:schemeClr val="tx1"/>
                  </a:solidFill>
                  <a:latin typeface="Arial" panose="020B0604020202020204" pitchFamily="34" charset="0"/>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 typeface="Wingdings" panose="05000000000000000000" pitchFamily="2" charset="2"/>
                <a:buNone/>
                <a:tabLst/>
                <a:defRPr/>
              </a:pPr>
              <a:r>
                <a:rPr lang="en-US" altLang="en-US" sz="2400" b="0" dirty="0" smtClean="0">
                  <a:solidFill>
                    <a:srgbClr val="FFFFFF"/>
                  </a:solidFill>
                  <a:latin typeface="Arial" panose="020B0604020202020204" pitchFamily="34" charset="0"/>
                </a:rPr>
                <a:t>10</a:t>
              </a:r>
              <a:endParaRPr kumimoji="0" lang="en-US" altLang="en-US" sz="2400" b="0" i="0" u="none" strike="noStrike" kern="1200" cap="none" spc="0" normalizeH="0" baseline="0" noProof="0" dirty="0">
                <a:ln>
                  <a:noFill/>
                </a:ln>
                <a:solidFill>
                  <a:srgbClr val="FFFFFF"/>
                </a:solidFill>
                <a:effectLst/>
                <a:uLnTx/>
                <a:uFillTx/>
                <a:latin typeface="Arial" panose="020B0604020202020204" pitchFamily="34" charset="0"/>
                <a:ea typeface="+mn-ea"/>
                <a:cs typeface="+mn-cs"/>
              </a:endParaRPr>
            </a:p>
          </p:txBody>
        </p:sp>
      </p:grpSp>
      <p:sp>
        <p:nvSpPr>
          <p:cNvPr id="28" name="Rectangle 27"/>
          <p:cNvSpPr/>
          <p:nvPr/>
        </p:nvSpPr>
        <p:spPr>
          <a:xfrm>
            <a:off x="2568228" y="5739755"/>
            <a:ext cx="5313637" cy="461665"/>
          </a:xfrm>
          <a:prstGeom prst="rect">
            <a:avLst/>
          </a:prstGeom>
        </p:spPr>
        <p:txBody>
          <a:bodyPr wrap="square">
            <a:spAutoFit/>
          </a:bodyPr>
          <a:lstStyle/>
          <a:p>
            <a:pPr marL="0" marR="0" lvl="0" indent="0" algn="l" defTabSz="192893" rtl="0" eaLnBrk="1" fontAlgn="auto" latinLnBrk="0" hangingPunct="1">
              <a:lnSpc>
                <a:spcPct val="100000"/>
              </a:lnSpc>
              <a:spcBef>
                <a:spcPts val="0"/>
              </a:spcBef>
              <a:spcAft>
                <a:spcPts val="0"/>
              </a:spcAft>
              <a:buClrTx/>
              <a:buSzTx/>
              <a:buFontTx/>
              <a:buNone/>
              <a:tabLst/>
              <a:defRPr/>
            </a:pPr>
            <a:r>
              <a:rPr kumimoji="0" lang="en-US" sz="2400" b="0" i="0" u="none" strike="noStrike" kern="1200" cap="none" spc="0" normalizeH="0" baseline="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PP</a:t>
            </a:r>
            <a:r>
              <a:rPr kumimoji="0" lang="en-US" sz="2400" b="0"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kiểm</a:t>
            </a:r>
            <a:r>
              <a:rPr kumimoji="0" lang="en-US" sz="2400" b="0"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tra</a:t>
            </a:r>
            <a:r>
              <a:rPr kumimoji="0" lang="en-US" sz="2400" b="0"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đánh</a:t>
            </a:r>
            <a:r>
              <a:rPr kumimoji="0" lang="en-US" sz="2400" b="0"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giá</a:t>
            </a:r>
            <a:r>
              <a:rPr kumimoji="0" lang="en-US" sz="2400" b="0"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chưa</a:t>
            </a:r>
            <a:r>
              <a:rPr kumimoji="0" lang="en-US" sz="2400" b="0"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có</a:t>
            </a:r>
            <a:r>
              <a:rPr kumimoji="0" lang="en-US" sz="2400" b="0"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thống</a:t>
            </a:r>
            <a:r>
              <a:rPr kumimoji="0" lang="en-US" sz="2400" b="0" i="0" u="none" strike="noStrike" kern="1200" cap="none" spc="0" normalizeH="0" noProof="0" dirty="0" smtClean="0">
                <a:ln>
                  <a:noFill/>
                </a:ln>
                <a:solidFill>
                  <a:srgbClr val="000000"/>
                </a:solidFill>
                <a:effectLst/>
                <a:uLnTx/>
                <a:uFillTx/>
                <a:latin typeface="Times New Roman" panose="02020603050405020304" pitchFamily="18" charset="0"/>
                <a:ea typeface="Times New Roman" panose="02020603050405020304" pitchFamily="18" charset="0"/>
                <a:cs typeface="+mn-cs"/>
              </a:rPr>
              <a:t> </a:t>
            </a:r>
            <a:r>
              <a:rPr kumimoji="0" lang="en-US" sz="2400" b="0" i="0" u="none" strike="noStrike" kern="1200" cap="none" spc="0" normalizeH="0" noProof="0" dirty="0" err="1" smtClean="0">
                <a:ln>
                  <a:noFill/>
                </a:ln>
                <a:solidFill>
                  <a:srgbClr val="000000"/>
                </a:solidFill>
                <a:effectLst/>
                <a:uLnTx/>
                <a:uFillTx/>
                <a:latin typeface="Times New Roman" panose="02020603050405020304" pitchFamily="18" charset="0"/>
                <a:ea typeface="Times New Roman" panose="02020603050405020304" pitchFamily="18" charset="0"/>
                <a:cs typeface="+mn-cs"/>
              </a:rPr>
              <a:t>nhất</a:t>
            </a:r>
            <a:endParaRPr kumimoji="0" lang="en-US" sz="2400" b="0" i="0" u="none" strike="noStrike" kern="1200" cap="none" spc="0" normalizeH="0" baseline="0" noProof="0" dirty="0">
              <a:ln>
                <a:noFill/>
              </a:ln>
              <a:solidFill>
                <a:prstClr val="black"/>
              </a:solidFill>
              <a:effectLst/>
              <a:uLnTx/>
              <a:uFillTx/>
              <a:latin typeface="Calibri"/>
              <a:ea typeface="+mn-ea"/>
              <a:cs typeface="+mn-cs"/>
            </a:endParaRPr>
          </a:p>
        </p:txBody>
      </p:sp>
      <p:grpSp>
        <p:nvGrpSpPr>
          <p:cNvPr id="31" name="Group 30">
            <a:extLst>
              <a:ext uri="{FF2B5EF4-FFF2-40B4-BE49-F238E27FC236}">
                <a16:creationId xmlns:a16="http://schemas.microsoft.com/office/drawing/2014/main" id="{DBBB712D-326E-462C-A8F9-C3C7398258D4}"/>
              </a:ext>
              <a:ext uri="{C183D7F6-B498-43B3-948B-1728B52AA6E4}">
                <adec:decorative xmlns:adec="http://schemas.microsoft.com/office/drawing/2017/decorative" xmlns="" val="1"/>
              </a:ext>
            </a:extLst>
          </p:cNvPr>
          <p:cNvGrpSpPr/>
          <p:nvPr/>
        </p:nvGrpSpPr>
        <p:grpSpPr>
          <a:xfrm>
            <a:off x="8759536" y="0"/>
            <a:ext cx="4266669" cy="6858000"/>
            <a:chOff x="8759536" y="0"/>
            <a:chExt cx="4266669" cy="6858000"/>
          </a:xfrm>
        </p:grpSpPr>
        <p:grpSp>
          <p:nvGrpSpPr>
            <p:cNvPr id="32" name="Group 31">
              <a:extLst>
                <a:ext uri="{FF2B5EF4-FFF2-40B4-BE49-F238E27FC236}">
                  <a16:creationId xmlns:a16="http://schemas.microsoft.com/office/drawing/2014/main" id="{D4EF09CF-3362-453A-9463-F6669A9D3E01}"/>
                </a:ext>
              </a:extLst>
            </p:cNvPr>
            <p:cNvGrpSpPr/>
            <p:nvPr/>
          </p:nvGrpSpPr>
          <p:grpSpPr>
            <a:xfrm>
              <a:off x="9055676" y="0"/>
              <a:ext cx="3136324" cy="6858000"/>
              <a:chOff x="9055676" y="0"/>
              <a:chExt cx="3136324" cy="6858000"/>
            </a:xfrm>
          </p:grpSpPr>
          <p:sp>
            <p:nvSpPr>
              <p:cNvPr id="34" name="Rectangle 33">
                <a:extLst>
                  <a:ext uri="{FF2B5EF4-FFF2-40B4-BE49-F238E27FC236}">
                    <a16:creationId xmlns:a16="http://schemas.microsoft.com/office/drawing/2014/main" id="{403AE892-EBD6-40F1-851B-FEADBD59429F}"/>
                  </a:ext>
                </a:extLst>
              </p:cNvPr>
              <p:cNvSpPr/>
              <p:nvPr/>
            </p:nvSpPr>
            <p:spPr>
              <a:xfrm>
                <a:off x="9221932" y="0"/>
                <a:ext cx="2970068" cy="6858000"/>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Verdana" panose="020B0604030504040204"/>
                  <a:ea typeface="+mn-ea"/>
                  <a:cs typeface="+mn-cs"/>
                </a:endParaRPr>
              </a:p>
            </p:txBody>
          </p:sp>
          <p:sp>
            <p:nvSpPr>
              <p:cNvPr id="35" name="Rectangle 34">
                <a:extLst>
                  <a:ext uri="{FF2B5EF4-FFF2-40B4-BE49-F238E27FC236}">
                    <a16:creationId xmlns:a16="http://schemas.microsoft.com/office/drawing/2014/main" id="{54318653-1A38-442C-BA0F-F2C51149BCFF}"/>
                  </a:ext>
                </a:extLst>
              </p:cNvPr>
              <p:cNvSpPr/>
              <p:nvPr/>
            </p:nvSpPr>
            <p:spPr>
              <a:xfrm>
                <a:off x="9055676" y="0"/>
                <a:ext cx="166255"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Verdana" panose="020B0604030504040204"/>
                  <a:ea typeface="+mn-ea"/>
                  <a:cs typeface="+mn-cs"/>
                </a:endParaRPr>
              </a:p>
            </p:txBody>
          </p:sp>
          <p:sp>
            <p:nvSpPr>
              <p:cNvPr id="36" name="Rectangle 35">
                <a:extLst>
                  <a:ext uri="{FF2B5EF4-FFF2-40B4-BE49-F238E27FC236}">
                    <a16:creationId xmlns:a16="http://schemas.microsoft.com/office/drawing/2014/main" id="{C25D63D1-E9CE-42BF-BD4D-374FD0293155}"/>
                  </a:ext>
                </a:extLst>
              </p:cNvPr>
              <p:cNvSpPr/>
              <p:nvPr/>
            </p:nvSpPr>
            <p:spPr>
              <a:xfrm>
                <a:off x="9221932" y="0"/>
                <a:ext cx="114301" cy="6858000"/>
              </a:xfrm>
              <a:prstGeom prst="rect">
                <a:avLst/>
              </a:prstGeom>
              <a:solidFill>
                <a:srgbClr val="FFD34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Verdana" panose="020B0604030504040204"/>
                  <a:ea typeface="+mn-ea"/>
                  <a:cs typeface="+mn-cs"/>
                </a:endParaRPr>
              </a:p>
            </p:txBody>
          </p:sp>
          <p:sp>
            <p:nvSpPr>
              <p:cNvPr id="37" name="Rectangle 36">
                <a:extLst>
                  <a:ext uri="{FF2B5EF4-FFF2-40B4-BE49-F238E27FC236}">
                    <a16:creationId xmlns:a16="http://schemas.microsoft.com/office/drawing/2014/main" id="{BA4EE865-9F0D-4531-A737-E13A557C0277}"/>
                  </a:ext>
                </a:extLst>
              </p:cNvPr>
              <p:cNvSpPr/>
              <p:nvPr/>
            </p:nvSpPr>
            <p:spPr>
              <a:xfrm>
                <a:off x="9336233" y="0"/>
                <a:ext cx="150667" cy="6858000"/>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Verdana" panose="020B0604030504040204"/>
                  <a:ea typeface="+mn-ea"/>
                  <a:cs typeface="+mn-cs"/>
                </a:endParaRPr>
              </a:p>
            </p:txBody>
          </p:sp>
          <p:sp>
            <p:nvSpPr>
              <p:cNvPr id="38" name="Rectangle 37">
                <a:extLst>
                  <a:ext uri="{FF2B5EF4-FFF2-40B4-BE49-F238E27FC236}">
                    <a16:creationId xmlns:a16="http://schemas.microsoft.com/office/drawing/2014/main" id="{6A1183CB-C5B0-498A-A49C-4180134C74B0}"/>
                  </a:ext>
                </a:extLst>
              </p:cNvPr>
              <p:cNvSpPr/>
              <p:nvPr/>
            </p:nvSpPr>
            <p:spPr>
              <a:xfrm>
                <a:off x="9336233" y="0"/>
                <a:ext cx="57150" cy="68580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Verdana" panose="020B0604030504040204"/>
                  <a:ea typeface="+mn-ea"/>
                  <a:cs typeface="+mn-cs"/>
                </a:endParaRPr>
              </a:p>
            </p:txBody>
          </p:sp>
        </p:grpSp>
        <p:pic>
          <p:nvPicPr>
            <p:cNvPr id="33" name="Graphic 10" descr="Flask">
              <a:extLst>
                <a:ext uri="{FF2B5EF4-FFF2-40B4-BE49-F238E27FC236}">
                  <a16:creationId xmlns:a16="http://schemas.microsoft.com/office/drawing/2014/main" id="{C1AB70EC-6FF8-4DB3-A7E7-E489257F8592}"/>
                </a:ext>
              </a:extLst>
            </p:cNvPr>
            <p:cNvPicPr>
              <a:picLocks noChangeAspect="1"/>
            </p:cNvPicPr>
            <p:nvPr/>
          </p:nvPicPr>
          <p:blipFill>
            <a:blip r:embed="rId2">
              <a:extLst>
                <a:ext uri="{28A0092B-C50C-407E-A947-70E740481C1C}">
                  <a14:useLocalDpi xmlns:a14="http://schemas.microsoft.com/office/drawing/2010/main" val="0"/>
                </a:ext>
                <a:ext uri="{96DAC541-7B7A-43D3-8B79-37D633B846F1}">
                  <asvg:svgBlip xmlns:asvg="http://schemas.microsoft.com/office/drawing/2016/SVG/main" xmlns="" r:embed="rId9"/>
                </a:ext>
              </a:extLst>
            </a:blip>
            <a:stretch>
              <a:fillRect/>
            </a:stretch>
          </p:blipFill>
          <p:spPr>
            <a:xfrm>
              <a:off x="8759536" y="2591331"/>
              <a:ext cx="4266669" cy="4266669"/>
            </a:xfrm>
            <a:prstGeom prst="rect">
              <a:avLst/>
            </a:prstGeom>
          </p:spPr>
        </p:pic>
      </p:grpSp>
    </p:spTree>
    <p:extLst>
      <p:ext uri="{BB962C8B-B14F-4D97-AF65-F5344CB8AC3E}">
        <p14:creationId xmlns:p14="http://schemas.microsoft.com/office/powerpoint/2010/main" val="28366836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1"/>
                                        </p:tgtEl>
                                        <p:attrNameLst>
                                          <p:attrName>style.visibility</p:attrName>
                                        </p:attrNameLst>
                                      </p:cBhvr>
                                      <p:to>
                                        <p:strVal val="visible"/>
                                      </p:to>
                                    </p:set>
                                    <p:animEffect transition="in" filter="fade">
                                      <p:cBhvr>
                                        <p:cTn id="7" dur="500"/>
                                        <p:tgtEl>
                                          <p:spTgt spid="31"/>
                                        </p:tgtEl>
                                      </p:cBhvr>
                                    </p:animEffect>
                                  </p:childTnLst>
                                </p:cTn>
                              </p:par>
                            </p:childTnLst>
                          </p:cTn>
                        </p:par>
                      </p:childTnLst>
                    </p:cTn>
                  </p:par>
                  <p:par>
                    <p:cTn id="8" fill="hold">
                      <p:stCondLst>
                        <p:cond delay="indefinite"/>
                      </p:stCondLst>
                      <p:childTnLst>
                        <p:par>
                          <p:cTn id="9" fill="hold">
                            <p:stCondLst>
                              <p:cond delay="0"/>
                            </p:stCondLst>
                            <p:childTnLst>
                              <p:par>
                                <p:cTn id="10" presetID="6" presetClass="entr" presetSubtype="16" fill="hold" grpId="0" nodeType="clickEffect">
                                  <p:stCondLst>
                                    <p:cond delay="0"/>
                                  </p:stCondLst>
                                  <p:childTnLst>
                                    <p:set>
                                      <p:cBhvr>
                                        <p:cTn id="11" dur="1" fill="hold">
                                          <p:stCondLst>
                                            <p:cond delay="0"/>
                                          </p:stCondLst>
                                        </p:cTn>
                                        <p:tgtEl>
                                          <p:spTgt spid="13314"/>
                                        </p:tgtEl>
                                        <p:attrNameLst>
                                          <p:attrName>style.visibility</p:attrName>
                                        </p:attrNameLst>
                                      </p:cBhvr>
                                      <p:to>
                                        <p:strVal val="visible"/>
                                      </p:to>
                                    </p:set>
                                    <p:animEffect transition="in" filter="circle(in)">
                                      <p:cBhvr>
                                        <p:cTn id="12" dur="2000"/>
                                        <p:tgtEl>
                                          <p:spTgt spid="13314"/>
                                        </p:tgtEl>
                                      </p:cBhvr>
                                    </p:animEffect>
                                  </p:childTnLst>
                                </p:cTn>
                              </p:par>
                            </p:childTnLst>
                          </p:cTn>
                        </p:par>
                      </p:childTnLst>
                    </p:cTn>
                  </p:par>
                  <p:par>
                    <p:cTn id="13" fill="hold">
                      <p:stCondLst>
                        <p:cond delay="indefinite"/>
                      </p:stCondLst>
                      <p:childTnLst>
                        <p:par>
                          <p:cTn id="14" fill="hold">
                            <p:stCondLst>
                              <p:cond delay="0"/>
                            </p:stCondLst>
                            <p:childTnLst>
                              <p:par>
                                <p:cTn id="15" presetID="6" presetClass="entr" presetSubtype="16" fill="hold" nodeType="clickEffect">
                                  <p:stCondLst>
                                    <p:cond delay="0"/>
                                  </p:stCondLst>
                                  <p:childTnLst>
                                    <p:set>
                                      <p:cBhvr>
                                        <p:cTn id="16" dur="1" fill="hold">
                                          <p:stCondLst>
                                            <p:cond delay="0"/>
                                          </p:stCondLst>
                                        </p:cTn>
                                        <p:tgtEl>
                                          <p:spTgt spid="13315"/>
                                        </p:tgtEl>
                                        <p:attrNameLst>
                                          <p:attrName>style.visibility</p:attrName>
                                        </p:attrNameLst>
                                      </p:cBhvr>
                                      <p:to>
                                        <p:strVal val="visible"/>
                                      </p:to>
                                    </p:set>
                                    <p:animEffect transition="in" filter="circle(in)">
                                      <p:cBhvr>
                                        <p:cTn id="17" dur="2000"/>
                                        <p:tgtEl>
                                          <p:spTgt spid="13315"/>
                                        </p:tgtEl>
                                      </p:cBhvr>
                                    </p:animEffect>
                                  </p:childTnLst>
                                </p:cTn>
                              </p:par>
                            </p:childTnLst>
                          </p:cTn>
                        </p:par>
                      </p:childTnLst>
                    </p:cTn>
                  </p:par>
                  <p:par>
                    <p:cTn id="18" fill="hold">
                      <p:stCondLst>
                        <p:cond delay="indefinite"/>
                      </p:stCondLst>
                      <p:childTnLst>
                        <p:par>
                          <p:cTn id="19" fill="hold">
                            <p:stCondLst>
                              <p:cond delay="0"/>
                            </p:stCondLst>
                            <p:childTnLst>
                              <p:par>
                                <p:cTn id="20" presetID="6" presetClass="entr" presetSubtype="16" fill="hold" nodeType="clickEffect">
                                  <p:stCondLst>
                                    <p:cond delay="0"/>
                                  </p:stCondLst>
                                  <p:childTnLst>
                                    <p:set>
                                      <p:cBhvr>
                                        <p:cTn id="21" dur="1" fill="hold">
                                          <p:stCondLst>
                                            <p:cond delay="0"/>
                                          </p:stCondLst>
                                        </p:cTn>
                                        <p:tgtEl>
                                          <p:spTgt spid="13316"/>
                                        </p:tgtEl>
                                        <p:attrNameLst>
                                          <p:attrName>style.visibility</p:attrName>
                                        </p:attrNameLst>
                                      </p:cBhvr>
                                      <p:to>
                                        <p:strVal val="visible"/>
                                      </p:to>
                                    </p:set>
                                    <p:animEffect transition="in" filter="circle(in)">
                                      <p:cBhvr>
                                        <p:cTn id="22" dur="2000"/>
                                        <p:tgtEl>
                                          <p:spTgt spid="13316"/>
                                        </p:tgtEl>
                                      </p:cBhvr>
                                    </p:animEffect>
                                  </p:childTnLst>
                                </p:cTn>
                              </p:par>
                            </p:childTnLst>
                          </p:cTn>
                        </p:par>
                      </p:childTnLst>
                    </p:cTn>
                  </p:par>
                  <p:par>
                    <p:cTn id="23" fill="hold">
                      <p:stCondLst>
                        <p:cond delay="indefinite"/>
                      </p:stCondLst>
                      <p:childTnLst>
                        <p:par>
                          <p:cTn id="24" fill="hold">
                            <p:stCondLst>
                              <p:cond delay="0"/>
                            </p:stCondLst>
                            <p:childTnLst>
                              <p:par>
                                <p:cTn id="25" presetID="6" presetClass="entr" presetSubtype="16" fill="hold" nodeType="clickEffect">
                                  <p:stCondLst>
                                    <p:cond delay="0"/>
                                  </p:stCondLst>
                                  <p:childTnLst>
                                    <p:set>
                                      <p:cBhvr>
                                        <p:cTn id="26" dur="1" fill="hold">
                                          <p:stCondLst>
                                            <p:cond delay="0"/>
                                          </p:stCondLst>
                                        </p:cTn>
                                        <p:tgtEl>
                                          <p:spTgt spid="13317"/>
                                        </p:tgtEl>
                                        <p:attrNameLst>
                                          <p:attrName>style.visibility</p:attrName>
                                        </p:attrNameLst>
                                      </p:cBhvr>
                                      <p:to>
                                        <p:strVal val="visible"/>
                                      </p:to>
                                    </p:set>
                                    <p:animEffect transition="in" filter="circle(in)">
                                      <p:cBhvr>
                                        <p:cTn id="27" dur="2000"/>
                                        <p:tgtEl>
                                          <p:spTgt spid="13317"/>
                                        </p:tgtEl>
                                      </p:cBhvr>
                                    </p:animEffect>
                                  </p:childTnLst>
                                </p:cTn>
                              </p:par>
                            </p:childTnLst>
                          </p:cTn>
                        </p:par>
                      </p:childTnLst>
                    </p:cTn>
                  </p:par>
                  <p:par>
                    <p:cTn id="28" fill="hold">
                      <p:stCondLst>
                        <p:cond delay="indefinite"/>
                      </p:stCondLst>
                      <p:childTnLst>
                        <p:par>
                          <p:cTn id="29" fill="hold">
                            <p:stCondLst>
                              <p:cond delay="0"/>
                            </p:stCondLst>
                            <p:childTnLst>
                              <p:par>
                                <p:cTn id="30" presetID="6" presetClass="entr" presetSubtype="16" fill="hold" nodeType="clickEffect">
                                  <p:stCondLst>
                                    <p:cond delay="0"/>
                                  </p:stCondLst>
                                  <p:childTnLst>
                                    <p:set>
                                      <p:cBhvr>
                                        <p:cTn id="31" dur="1" fill="hold">
                                          <p:stCondLst>
                                            <p:cond delay="0"/>
                                          </p:stCondLst>
                                        </p:cTn>
                                        <p:tgtEl>
                                          <p:spTgt spid="13318"/>
                                        </p:tgtEl>
                                        <p:attrNameLst>
                                          <p:attrName>style.visibility</p:attrName>
                                        </p:attrNameLst>
                                      </p:cBhvr>
                                      <p:to>
                                        <p:strVal val="visible"/>
                                      </p:to>
                                    </p:set>
                                    <p:animEffect transition="in" filter="circle(in)">
                                      <p:cBhvr>
                                        <p:cTn id="32" dur="2000"/>
                                        <p:tgtEl>
                                          <p:spTgt spid="13318"/>
                                        </p:tgtEl>
                                      </p:cBhvr>
                                    </p:animEffect>
                                  </p:childTnLst>
                                </p:cTn>
                              </p:par>
                            </p:childTnLst>
                          </p:cTn>
                        </p:par>
                      </p:childTnLst>
                    </p:cTn>
                  </p:par>
                  <p:par>
                    <p:cTn id="33" fill="hold">
                      <p:stCondLst>
                        <p:cond delay="indefinite"/>
                      </p:stCondLst>
                      <p:childTnLst>
                        <p:par>
                          <p:cTn id="34" fill="hold">
                            <p:stCondLst>
                              <p:cond delay="0"/>
                            </p:stCondLst>
                            <p:childTnLst>
                              <p:par>
                                <p:cTn id="35" presetID="6" presetClass="entr" presetSubtype="16" fill="hold" nodeType="clickEffect">
                                  <p:stCondLst>
                                    <p:cond delay="0"/>
                                  </p:stCondLst>
                                  <p:childTnLst>
                                    <p:set>
                                      <p:cBhvr>
                                        <p:cTn id="36" dur="1" fill="hold">
                                          <p:stCondLst>
                                            <p:cond delay="0"/>
                                          </p:stCondLst>
                                        </p:cTn>
                                        <p:tgtEl>
                                          <p:spTgt spid="23"/>
                                        </p:tgtEl>
                                        <p:attrNameLst>
                                          <p:attrName>style.visibility</p:attrName>
                                        </p:attrNameLst>
                                      </p:cBhvr>
                                      <p:to>
                                        <p:strVal val="visible"/>
                                      </p:to>
                                    </p:set>
                                    <p:animEffect transition="in" filter="circle(in)">
                                      <p:cBhvr>
                                        <p:cTn id="37" dur="2000"/>
                                        <p:tgtEl>
                                          <p:spTgt spid="23"/>
                                        </p:tgtEl>
                                      </p:cBhvr>
                                    </p:animEffect>
                                  </p:childTnLst>
                                </p:cTn>
                              </p:par>
                            </p:childTnLst>
                          </p:cTn>
                        </p:par>
                      </p:childTnLst>
                    </p:cTn>
                  </p:par>
                  <p:par>
                    <p:cTn id="38" fill="hold">
                      <p:stCondLst>
                        <p:cond delay="indefinite"/>
                      </p:stCondLst>
                      <p:childTnLst>
                        <p:par>
                          <p:cTn id="39" fill="hold">
                            <p:stCondLst>
                              <p:cond delay="0"/>
                            </p:stCondLst>
                            <p:childTnLst>
                              <p:par>
                                <p:cTn id="40" presetID="6" presetClass="entr" presetSubtype="16" fill="hold" grpId="0" nodeType="clickEffect">
                                  <p:stCondLst>
                                    <p:cond delay="0"/>
                                  </p:stCondLst>
                                  <p:childTnLst>
                                    <p:set>
                                      <p:cBhvr>
                                        <p:cTn id="41" dur="1" fill="hold">
                                          <p:stCondLst>
                                            <p:cond delay="0"/>
                                          </p:stCondLst>
                                        </p:cTn>
                                        <p:tgtEl>
                                          <p:spTgt spid="28"/>
                                        </p:tgtEl>
                                        <p:attrNameLst>
                                          <p:attrName>style.visibility</p:attrName>
                                        </p:attrNameLst>
                                      </p:cBhvr>
                                      <p:to>
                                        <p:strVal val="visible"/>
                                      </p:to>
                                    </p:set>
                                    <p:animEffect transition="in" filter="circle(in)">
                                      <p:cBhvr>
                                        <p:cTn id="42" dur="2000"/>
                                        <p:tgtEl>
                                          <p:spTgt spid="2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314" grpId="0"/>
      <p:bldP spid="28" grpId="0"/>
    </p:bld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B972-0B7A-40CD-9E79-07E8A87AB03C}"/>
              </a:ext>
            </a:extLst>
          </p:cNvPr>
          <p:cNvSpPr>
            <a:spLocks noGrp="1"/>
          </p:cNvSpPr>
          <p:nvPr>
            <p:ph type="title"/>
          </p:nvPr>
        </p:nvSpPr>
        <p:spPr>
          <a:xfrm>
            <a:off x="1141413" y="1"/>
            <a:ext cx="4716462" cy="1152938"/>
          </a:xfrm>
        </p:spPr>
        <p:txBody>
          <a:bodyPr>
            <a:normAutofit/>
          </a:bodyPr>
          <a:lstStyle/>
          <a:p>
            <a:r>
              <a:rPr lang="en-US" b="1" dirty="0" err="1" smtClean="0"/>
              <a:t>Giải</a:t>
            </a:r>
            <a:r>
              <a:rPr lang="en-US" b="1" dirty="0" smtClean="0"/>
              <a:t> </a:t>
            </a:r>
            <a:r>
              <a:rPr lang="en-US" b="1" dirty="0" err="1" smtClean="0"/>
              <a:t>pháp</a:t>
            </a:r>
            <a:r>
              <a:rPr lang="en-US" b="1" dirty="0" smtClean="0"/>
              <a:t> </a:t>
            </a:r>
            <a:endParaRPr lang="en-US" b="1" dirty="0"/>
          </a:p>
        </p:txBody>
      </p:sp>
      <p:sp>
        <p:nvSpPr>
          <p:cNvPr id="64" name="Rectangle 63">
            <a:extLst>
              <a:ext uri="{FF2B5EF4-FFF2-40B4-BE49-F238E27FC236}">
                <a16:creationId xmlns:a16="http://schemas.microsoft.com/office/drawing/2014/main" id="{E7EE51AF-124C-4480-A4EA-7C1E9F8CC8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1" y="0"/>
            <a:ext cx="6096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66" name="Rectangle 65">
            <a:extLst>
              <a:ext uri="{FF2B5EF4-FFF2-40B4-BE49-F238E27FC236}">
                <a16:creationId xmlns:a16="http://schemas.microsoft.com/office/drawing/2014/main" id="{48757540-E5B7-47A6-BD81-8B54DAF689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85061" y="160868"/>
            <a:ext cx="1846073" cy="277885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68" name="Rectangle 67">
            <a:extLst>
              <a:ext uri="{FF2B5EF4-FFF2-40B4-BE49-F238E27FC236}">
                <a16:creationId xmlns:a16="http://schemas.microsoft.com/office/drawing/2014/main" id="{6C0983F6-1C8E-4D0F-98C9-3667AD6E71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7" y="4071410"/>
            <a:ext cx="1898121" cy="264451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6" name="Picture 15" descr="student looking at test tube">
            <a:extLst>
              <a:ext uri="{FF2B5EF4-FFF2-40B4-BE49-F238E27FC236}">
                <a16:creationId xmlns:a16="http://schemas.microsoft.com/office/drawing/2014/main" id="{EE1B592D-31D6-3841-8CC1-3C629FEDB5DE}"/>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t="2238" r="3" b="3"/>
          <a:stretch/>
        </p:blipFill>
        <p:spPr>
          <a:xfrm>
            <a:off x="8314455" y="3100590"/>
            <a:ext cx="3716680" cy="3615331"/>
          </a:xfrm>
          <a:prstGeom prst="rect">
            <a:avLst/>
          </a:prstGeom>
        </p:spPr>
      </p:pic>
      <p:pic>
        <p:nvPicPr>
          <p:cNvPr id="10" name="Picture 9" descr="student looking into microscope">
            <a:extLst>
              <a:ext uri="{FF2B5EF4-FFF2-40B4-BE49-F238E27FC236}">
                <a16:creationId xmlns:a16="http://schemas.microsoft.com/office/drawing/2014/main" id="{7480DF21-DE52-7742-819E-D9D5B4148268}"/>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l="2244" r="-5" b="-5"/>
          <a:stretch/>
        </p:blipFill>
        <p:spPr>
          <a:xfrm>
            <a:off x="6256867" y="160867"/>
            <a:ext cx="3767328" cy="3747805"/>
          </a:xfrm>
          <a:custGeom>
            <a:avLst/>
            <a:gdLst>
              <a:gd name="connsiteX0" fmla="*/ 0 w 3767328"/>
              <a:gd name="connsiteY0" fmla="*/ 0 h 3747805"/>
              <a:gd name="connsiteX1" fmla="*/ 3767328 w 3767328"/>
              <a:gd name="connsiteY1" fmla="*/ 0 h 3747805"/>
              <a:gd name="connsiteX2" fmla="*/ 3767328 w 3767328"/>
              <a:gd name="connsiteY2" fmla="*/ 2778856 h 3747805"/>
              <a:gd name="connsiteX3" fmla="*/ 1896721 w 3767328"/>
              <a:gd name="connsiteY3" fmla="*/ 2778856 h 3747805"/>
              <a:gd name="connsiteX4" fmla="*/ 1896721 w 3767328"/>
              <a:gd name="connsiteY4" fmla="*/ 3747805 h 3747805"/>
              <a:gd name="connsiteX5" fmla="*/ 0 w 3767328"/>
              <a:gd name="connsiteY5" fmla="*/ 3747805 h 3747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67328" h="3747805">
                <a:moveTo>
                  <a:pt x="0" y="0"/>
                </a:moveTo>
                <a:lnTo>
                  <a:pt x="3767328" y="0"/>
                </a:lnTo>
                <a:lnTo>
                  <a:pt x="3767328" y="2778856"/>
                </a:lnTo>
                <a:lnTo>
                  <a:pt x="1896721" y="2778856"/>
                </a:lnTo>
                <a:lnTo>
                  <a:pt x="1896721" y="3747805"/>
                </a:lnTo>
                <a:lnTo>
                  <a:pt x="0" y="3747805"/>
                </a:lnTo>
                <a:close/>
              </a:path>
            </a:pathLst>
          </a:custGeom>
        </p:spPr>
      </p:pic>
      <p:pic>
        <p:nvPicPr>
          <p:cNvPr id="14" name="Picture 13" descr="students observing teacher do science experiment">
            <a:extLst>
              <a:ext uri="{FF2B5EF4-FFF2-40B4-BE49-F238E27FC236}">
                <a16:creationId xmlns:a16="http://schemas.microsoft.com/office/drawing/2014/main" id="{6AC1EBEB-9D74-3E4C-9BDC-668D2D212A5F}"/>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99" b="-2"/>
          <a:stretch/>
        </p:blipFill>
        <p:spPr>
          <a:xfrm>
            <a:off x="10185061" y="160868"/>
            <a:ext cx="1846073" cy="2778854"/>
          </a:xfrm>
          <a:prstGeom prst="rect">
            <a:avLst/>
          </a:prstGeom>
        </p:spPr>
      </p:pic>
      <p:pic>
        <p:nvPicPr>
          <p:cNvPr id="18" name="Picture 17" descr="students raising hands">
            <a:extLst>
              <a:ext uri="{FF2B5EF4-FFF2-40B4-BE49-F238E27FC236}">
                <a16:creationId xmlns:a16="http://schemas.microsoft.com/office/drawing/2014/main" id="{8D11AB9E-363B-C248-9288-085B4151B414}"/>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t="36" r="5" b="5"/>
          <a:stretch/>
        </p:blipFill>
        <p:spPr>
          <a:xfrm>
            <a:off x="6256867" y="4071410"/>
            <a:ext cx="1898121" cy="2644511"/>
          </a:xfrm>
          <a:prstGeom prst="rect">
            <a:avLst/>
          </a:prstGeom>
        </p:spPr>
      </p:pic>
      <p:grpSp>
        <p:nvGrpSpPr>
          <p:cNvPr id="25" name="Group 24"/>
          <p:cNvGrpSpPr/>
          <p:nvPr/>
        </p:nvGrpSpPr>
        <p:grpSpPr>
          <a:xfrm>
            <a:off x="330519" y="942029"/>
            <a:ext cx="6223117" cy="5267969"/>
            <a:chOff x="330519" y="942029"/>
            <a:chExt cx="6223117" cy="5267969"/>
          </a:xfrm>
        </p:grpSpPr>
        <p:sp>
          <p:nvSpPr>
            <p:cNvPr id="26" name="Rounded Rectangle 25"/>
            <p:cNvSpPr/>
            <p:nvPr/>
          </p:nvSpPr>
          <p:spPr>
            <a:xfrm>
              <a:off x="341949" y="5311317"/>
              <a:ext cx="5515926" cy="889798"/>
            </a:xfrm>
            <a:prstGeom prst="roundRect">
              <a:avLst>
                <a:gd name="adj" fmla="val 10000"/>
              </a:avLst>
            </a:prstGeom>
          </p:spPr>
          <p:style>
            <a:lnRef idx="0">
              <a:schemeClr val="lt1">
                <a:alpha val="0"/>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p:style>
        </p:sp>
        <p:grpSp>
          <p:nvGrpSpPr>
            <p:cNvPr id="23" name="Group 22"/>
            <p:cNvGrpSpPr/>
            <p:nvPr/>
          </p:nvGrpSpPr>
          <p:grpSpPr>
            <a:xfrm>
              <a:off x="330519" y="942029"/>
              <a:ext cx="6223117" cy="5267969"/>
              <a:chOff x="330519" y="942029"/>
              <a:chExt cx="6223117" cy="5267969"/>
            </a:xfrm>
          </p:grpSpPr>
          <p:grpSp>
            <p:nvGrpSpPr>
              <p:cNvPr id="17" name="Group 16"/>
              <p:cNvGrpSpPr/>
              <p:nvPr/>
            </p:nvGrpSpPr>
            <p:grpSpPr>
              <a:xfrm>
                <a:off x="330519" y="942029"/>
                <a:ext cx="6223117" cy="4317122"/>
                <a:chOff x="208203" y="961343"/>
                <a:chExt cx="6223117" cy="4317122"/>
              </a:xfrm>
            </p:grpSpPr>
            <p:grpSp>
              <p:nvGrpSpPr>
                <p:cNvPr id="3" name="Group 2" descr="Icon SmartArt graphic"/>
                <p:cNvGrpSpPr/>
                <p:nvPr/>
              </p:nvGrpSpPr>
              <p:grpSpPr>
                <a:xfrm>
                  <a:off x="249495" y="961343"/>
                  <a:ext cx="6181825" cy="3119247"/>
                  <a:chOff x="130226" y="2666999"/>
                  <a:chExt cx="6181825" cy="3119247"/>
                </a:xfrm>
              </p:grpSpPr>
              <p:sp>
                <p:nvSpPr>
                  <p:cNvPr id="4" name="Rounded Rectangle 3"/>
                  <p:cNvSpPr/>
                  <p:nvPr/>
                </p:nvSpPr>
                <p:spPr>
                  <a:xfrm>
                    <a:off x="187665" y="2666999"/>
                    <a:ext cx="5670205" cy="889798"/>
                  </a:xfrm>
                  <a:prstGeom prst="roundRect">
                    <a:avLst>
                      <a:gd name="adj" fmla="val 10000"/>
                    </a:avLst>
                  </a:prstGeom>
                </p:spPr>
                <p:style>
                  <a:lnRef idx="0">
                    <a:schemeClr val="lt1">
                      <a:alpha val="0"/>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p:style>
              </p:sp>
              <p:sp>
                <p:nvSpPr>
                  <p:cNvPr id="5" name="Rectangle 4"/>
                  <p:cNvSpPr/>
                  <p:nvPr/>
                </p:nvSpPr>
                <p:spPr>
                  <a:xfrm>
                    <a:off x="293703" y="2867203"/>
                    <a:ext cx="489389" cy="489389"/>
                  </a:xfrm>
                  <a:prstGeom prst="rect">
                    <a:avLst/>
                  </a:prstGeom>
                  <a:blipFill>
                    <a:blip r:embed="rId8">
                      <a:extLst>
                        <a:ext uri="{28A0092B-C50C-407E-A947-70E740481C1C}">
                          <a14:useLocalDpi xmlns:a14="http://schemas.microsoft.com/office/drawing/2010/main" val="0"/>
                        </a:ext>
                        <a:ext uri="{96DAC541-7B7A-43D3-8B79-37D633B846F1}">
                          <asvg:svgBlip xmlns:asvg="http://schemas.microsoft.com/office/drawing/2016/SVG/main" xmlns:dgm="http://schemas.openxmlformats.org/drawingml/2006/diagram" xmlns="" r:embed="rId9"/>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6" name="Freeform 5"/>
                  <p:cNvSpPr/>
                  <p:nvPr/>
                </p:nvSpPr>
                <p:spPr>
                  <a:xfrm>
                    <a:off x="644312" y="2671951"/>
                    <a:ext cx="5667739" cy="889798"/>
                  </a:xfrm>
                  <a:custGeom>
                    <a:avLst/>
                    <a:gdLst>
                      <a:gd name="connsiteX0" fmla="*/ 0 w 5667739"/>
                      <a:gd name="connsiteY0" fmla="*/ 0 h 889798"/>
                      <a:gd name="connsiteX1" fmla="*/ 5667739 w 5667739"/>
                      <a:gd name="connsiteY1" fmla="*/ 0 h 889798"/>
                      <a:gd name="connsiteX2" fmla="*/ 5667739 w 5667739"/>
                      <a:gd name="connsiteY2" fmla="*/ 889798 h 889798"/>
                      <a:gd name="connsiteX3" fmla="*/ 0 w 5667739"/>
                      <a:gd name="connsiteY3" fmla="*/ 889798 h 889798"/>
                      <a:gd name="connsiteX4" fmla="*/ 0 w 5667739"/>
                      <a:gd name="connsiteY4" fmla="*/ 0 h 889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7739" h="889798">
                        <a:moveTo>
                          <a:pt x="0" y="0"/>
                        </a:moveTo>
                        <a:lnTo>
                          <a:pt x="5667739" y="0"/>
                        </a:lnTo>
                        <a:lnTo>
                          <a:pt x="5667739" y="889798"/>
                        </a:lnTo>
                        <a:lnTo>
                          <a:pt x="0" y="88979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94170" tIns="94170" rIns="94170" bIns="94170" numCol="1" spcCol="1270" anchor="ctr" anchorCtr="0">
                    <a:noAutofit/>
                  </a:bodyPr>
                  <a:lstStyle/>
                  <a:p>
                    <a:pPr lvl="0" algn="l" defTabSz="1244600">
                      <a:lnSpc>
                        <a:spcPct val="100000"/>
                      </a:lnSpc>
                      <a:spcBef>
                        <a:spcPct val="0"/>
                      </a:spcBef>
                      <a:spcAft>
                        <a:spcPct val="35000"/>
                      </a:spcAft>
                    </a:pPr>
                    <a:r>
                      <a:rPr lang="en-US" sz="2800" b="1" i="0" kern="1200" dirty="0" smtClean="0">
                        <a:latin typeface="timlas (Headings)"/>
                      </a:rPr>
                      <a:t>   </a:t>
                    </a:r>
                    <a:r>
                      <a:rPr lang="en-US" sz="2800" b="1" i="0" kern="1200" dirty="0" err="1" smtClean="0">
                        <a:latin typeface="timlas (Headings)"/>
                      </a:rPr>
                      <a:t>Xây</a:t>
                    </a:r>
                    <a:r>
                      <a:rPr lang="en-US" sz="2800" b="1" i="0" kern="1200" dirty="0" smtClean="0">
                        <a:latin typeface="timlas (Headings)"/>
                      </a:rPr>
                      <a:t> </a:t>
                    </a:r>
                    <a:r>
                      <a:rPr lang="en-US" sz="2800" b="1" i="0" kern="1200" dirty="0" err="1" smtClean="0">
                        <a:latin typeface="timlas (Headings)"/>
                      </a:rPr>
                      <a:t>dựng</a:t>
                    </a:r>
                    <a:r>
                      <a:rPr lang="en-US" sz="2800" b="1" i="0" kern="1200" dirty="0" smtClean="0">
                        <a:latin typeface="timlas (Headings)"/>
                      </a:rPr>
                      <a:t> </a:t>
                    </a:r>
                    <a:r>
                      <a:rPr lang="en-US" sz="2800" b="1" i="0" kern="1200" dirty="0" err="1" smtClean="0">
                        <a:latin typeface="timlas (Headings)"/>
                      </a:rPr>
                      <a:t>kịch</a:t>
                    </a:r>
                    <a:r>
                      <a:rPr lang="en-US" sz="2800" b="1" i="0" kern="1200" dirty="0" smtClean="0">
                        <a:latin typeface="timlas (Headings)"/>
                      </a:rPr>
                      <a:t> </a:t>
                    </a:r>
                    <a:r>
                      <a:rPr lang="en-US" sz="2800" b="1" i="0" kern="1200" dirty="0" err="1" smtClean="0">
                        <a:latin typeface="timlas (Headings)"/>
                      </a:rPr>
                      <a:t>bản</a:t>
                    </a:r>
                    <a:endParaRPr lang="en-US" sz="2800" b="1" kern="1200" dirty="0">
                      <a:latin typeface="timlas (Headings)"/>
                    </a:endParaRPr>
                  </a:p>
                </p:txBody>
              </p:sp>
              <p:sp>
                <p:nvSpPr>
                  <p:cNvPr id="7" name="Rounded Rectangle 6"/>
                  <p:cNvSpPr/>
                  <p:nvPr/>
                </p:nvSpPr>
                <p:spPr>
                  <a:xfrm>
                    <a:off x="130226" y="3784200"/>
                    <a:ext cx="5670205" cy="889798"/>
                  </a:xfrm>
                  <a:prstGeom prst="roundRect">
                    <a:avLst>
                      <a:gd name="adj" fmla="val 10000"/>
                    </a:avLst>
                  </a:prstGeom>
                </p:spPr>
                <p:style>
                  <a:lnRef idx="0">
                    <a:schemeClr val="lt1">
                      <a:alpha val="0"/>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p:style>
              </p:sp>
              <p:sp>
                <p:nvSpPr>
                  <p:cNvPr id="8" name="Rectangle 7" descr="Chat"/>
                  <p:cNvSpPr/>
                  <p:nvPr/>
                </p:nvSpPr>
                <p:spPr>
                  <a:xfrm>
                    <a:off x="386036" y="3981639"/>
                    <a:ext cx="489389" cy="489389"/>
                  </a:xfrm>
                  <a:prstGeom prst="rect">
                    <a:avLst/>
                  </a:prstGeom>
                  <a:blipFill>
                    <a:blip r:embed="rId10">
                      <a:extLst>
                        <a:ext uri="{28A0092B-C50C-407E-A947-70E740481C1C}">
                          <a14:useLocalDpi xmlns:a14="http://schemas.microsoft.com/office/drawing/2010/main" val="0"/>
                        </a:ext>
                        <a:ext uri="{96DAC541-7B7A-43D3-8B79-37D633B846F1}">
                          <asvg:svgBlip xmlns:asvg="http://schemas.microsoft.com/office/drawing/2016/SVG/main" xmlns:dgm="http://schemas.openxmlformats.org/drawingml/2006/diagram" xmlns="" r:embed="rId11"/>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9" name="Freeform 8"/>
                  <p:cNvSpPr/>
                  <p:nvPr/>
                </p:nvSpPr>
                <p:spPr>
                  <a:xfrm>
                    <a:off x="1157943" y="3784200"/>
                    <a:ext cx="4640476" cy="889798"/>
                  </a:xfrm>
                  <a:custGeom>
                    <a:avLst/>
                    <a:gdLst>
                      <a:gd name="connsiteX0" fmla="*/ 0 w 4640476"/>
                      <a:gd name="connsiteY0" fmla="*/ 0 h 889798"/>
                      <a:gd name="connsiteX1" fmla="*/ 4640476 w 4640476"/>
                      <a:gd name="connsiteY1" fmla="*/ 0 h 889798"/>
                      <a:gd name="connsiteX2" fmla="*/ 4640476 w 4640476"/>
                      <a:gd name="connsiteY2" fmla="*/ 889798 h 889798"/>
                      <a:gd name="connsiteX3" fmla="*/ 0 w 4640476"/>
                      <a:gd name="connsiteY3" fmla="*/ 889798 h 889798"/>
                      <a:gd name="connsiteX4" fmla="*/ 0 w 4640476"/>
                      <a:gd name="connsiteY4" fmla="*/ 0 h 889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0476" h="889798">
                        <a:moveTo>
                          <a:pt x="0" y="0"/>
                        </a:moveTo>
                        <a:lnTo>
                          <a:pt x="4640476" y="0"/>
                        </a:lnTo>
                        <a:lnTo>
                          <a:pt x="4640476" y="889798"/>
                        </a:lnTo>
                        <a:lnTo>
                          <a:pt x="0" y="88979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94170" tIns="94170" rIns="94170" bIns="94170" numCol="1" spcCol="1270" anchor="ctr" anchorCtr="0">
                    <a:noAutofit/>
                  </a:bodyPr>
                  <a:lstStyle/>
                  <a:p>
                    <a:pPr lvl="0" algn="l" defTabSz="1244600">
                      <a:lnSpc>
                        <a:spcPct val="100000"/>
                      </a:lnSpc>
                      <a:spcBef>
                        <a:spcPct val="0"/>
                      </a:spcBef>
                      <a:spcAft>
                        <a:spcPct val="35000"/>
                      </a:spcAft>
                    </a:pPr>
                    <a:r>
                      <a:rPr lang="en-US" sz="2800" b="1" i="0" kern="1200" dirty="0" err="1" smtClean="0">
                        <a:latin typeface="timlas (Headings)"/>
                      </a:rPr>
                      <a:t>Sỉ</a:t>
                    </a:r>
                    <a:r>
                      <a:rPr lang="en-US" sz="2800" b="1" i="0" kern="1200" dirty="0" smtClean="0">
                        <a:latin typeface="timlas (Headings)"/>
                      </a:rPr>
                      <a:t> </a:t>
                    </a:r>
                    <a:r>
                      <a:rPr lang="en-US" sz="2800" b="1" i="0" kern="1200" dirty="0" err="1" smtClean="0">
                        <a:latin typeface="timlas (Headings)"/>
                      </a:rPr>
                      <a:t>số</a:t>
                    </a:r>
                    <a:r>
                      <a:rPr lang="en-US" sz="2800" b="1" i="0" kern="1200" dirty="0" smtClean="0">
                        <a:latin typeface="timlas (Headings)"/>
                      </a:rPr>
                      <a:t> </a:t>
                    </a:r>
                    <a:r>
                      <a:rPr lang="en-US" sz="2800" b="1" i="0" kern="1200" dirty="0" err="1" smtClean="0">
                        <a:latin typeface="timlas (Headings)"/>
                      </a:rPr>
                      <a:t>lớp</a:t>
                    </a:r>
                    <a:r>
                      <a:rPr lang="en-US" sz="2800" b="1" i="0" kern="1200" dirty="0" smtClean="0">
                        <a:latin typeface="timlas (Headings)"/>
                      </a:rPr>
                      <a:t> </a:t>
                    </a:r>
                    <a:r>
                      <a:rPr lang="en-US" sz="2800" b="1" i="0" kern="1200" dirty="0" err="1" smtClean="0">
                        <a:latin typeface="timlas (Headings)"/>
                      </a:rPr>
                      <a:t>học</a:t>
                    </a:r>
                    <a:r>
                      <a:rPr lang="en-US" sz="2800" b="1" i="0" kern="1200" dirty="0" smtClean="0">
                        <a:latin typeface="timlas (Headings)"/>
                      </a:rPr>
                      <a:t> </a:t>
                    </a:r>
                    <a:r>
                      <a:rPr lang="en-US" sz="2800" b="1" i="0" kern="1200" dirty="0" err="1" smtClean="0">
                        <a:latin typeface="timlas (Headings)"/>
                      </a:rPr>
                      <a:t>trực</a:t>
                    </a:r>
                    <a:r>
                      <a:rPr lang="en-US" sz="2800" b="1" i="0" kern="1200" dirty="0" smtClean="0">
                        <a:latin typeface="timlas (Headings)"/>
                      </a:rPr>
                      <a:t> </a:t>
                    </a:r>
                    <a:r>
                      <a:rPr lang="en-US" sz="2800" b="1" i="0" kern="1200" dirty="0" err="1" smtClean="0">
                        <a:latin typeface="timlas (Headings)"/>
                      </a:rPr>
                      <a:t>tuyến</a:t>
                    </a:r>
                    <a:endParaRPr lang="en-US" sz="2800" b="1" kern="1200" dirty="0">
                      <a:latin typeface="timlas (Headings)"/>
                    </a:endParaRPr>
                  </a:p>
                </p:txBody>
              </p:sp>
              <p:sp>
                <p:nvSpPr>
                  <p:cNvPr id="11" name="Rounded Rectangle 10"/>
                  <p:cNvSpPr/>
                  <p:nvPr/>
                </p:nvSpPr>
                <p:spPr>
                  <a:xfrm>
                    <a:off x="130226" y="4896448"/>
                    <a:ext cx="5670205" cy="889798"/>
                  </a:xfrm>
                  <a:prstGeom prst="roundRect">
                    <a:avLst>
                      <a:gd name="adj" fmla="val 10000"/>
                    </a:avLst>
                  </a:prstGeom>
                </p:spPr>
                <p:style>
                  <a:lnRef idx="0">
                    <a:schemeClr val="lt1">
                      <a:alpha val="0"/>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p:style>
              </p:sp>
              <p:sp>
                <p:nvSpPr>
                  <p:cNvPr id="12" name="Rectangle 11" descr="Head with Gears"/>
                  <p:cNvSpPr/>
                  <p:nvPr/>
                </p:nvSpPr>
                <p:spPr>
                  <a:xfrm>
                    <a:off x="399389" y="5096653"/>
                    <a:ext cx="489389" cy="489389"/>
                  </a:xfrm>
                  <a:prstGeom prst="rect">
                    <a:avLst/>
                  </a:prstGeom>
                  <a:blipFill>
                    <a:blip r:embed="rId12">
                      <a:extLst>
                        <a:ext uri="{28A0092B-C50C-407E-A947-70E740481C1C}">
                          <a14:useLocalDpi xmlns:a14="http://schemas.microsoft.com/office/drawing/2010/main" val="0"/>
                        </a:ext>
                        <a:ext uri="{96DAC541-7B7A-43D3-8B79-37D633B846F1}">
                          <asvg:svgBlip xmlns:asvg="http://schemas.microsoft.com/office/drawing/2016/SVG/main" xmlns:dgm="http://schemas.openxmlformats.org/drawingml/2006/diagram" xmlns="" r:embed="rId1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12"/>
                  <p:cNvSpPr/>
                  <p:nvPr/>
                </p:nvSpPr>
                <p:spPr>
                  <a:xfrm>
                    <a:off x="1157943" y="4896448"/>
                    <a:ext cx="4640476" cy="889798"/>
                  </a:xfrm>
                  <a:custGeom>
                    <a:avLst/>
                    <a:gdLst>
                      <a:gd name="connsiteX0" fmla="*/ 0 w 4640476"/>
                      <a:gd name="connsiteY0" fmla="*/ 0 h 889798"/>
                      <a:gd name="connsiteX1" fmla="*/ 4640476 w 4640476"/>
                      <a:gd name="connsiteY1" fmla="*/ 0 h 889798"/>
                      <a:gd name="connsiteX2" fmla="*/ 4640476 w 4640476"/>
                      <a:gd name="connsiteY2" fmla="*/ 889798 h 889798"/>
                      <a:gd name="connsiteX3" fmla="*/ 0 w 4640476"/>
                      <a:gd name="connsiteY3" fmla="*/ 889798 h 889798"/>
                      <a:gd name="connsiteX4" fmla="*/ 0 w 4640476"/>
                      <a:gd name="connsiteY4" fmla="*/ 0 h 889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0476" h="889798">
                        <a:moveTo>
                          <a:pt x="0" y="0"/>
                        </a:moveTo>
                        <a:lnTo>
                          <a:pt x="4640476" y="0"/>
                        </a:lnTo>
                        <a:lnTo>
                          <a:pt x="4640476" y="889798"/>
                        </a:lnTo>
                        <a:lnTo>
                          <a:pt x="0" y="88979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94170" tIns="94170" rIns="94170" bIns="94170" numCol="1" spcCol="1270" anchor="ctr" anchorCtr="0">
                    <a:noAutofit/>
                  </a:bodyPr>
                  <a:lstStyle/>
                  <a:p>
                    <a:pPr lvl="0" algn="l" defTabSz="1244600">
                      <a:lnSpc>
                        <a:spcPct val="100000"/>
                      </a:lnSpc>
                      <a:spcBef>
                        <a:spcPct val="0"/>
                      </a:spcBef>
                      <a:spcAft>
                        <a:spcPct val="35000"/>
                      </a:spcAft>
                    </a:pPr>
                    <a:r>
                      <a:rPr lang="en-US" sz="2800" b="1" kern="1200" dirty="0" err="1" smtClean="0">
                        <a:latin typeface="timlas (Headings)"/>
                      </a:rPr>
                      <a:t>Thực</a:t>
                    </a:r>
                    <a:r>
                      <a:rPr lang="en-US" sz="2800" b="1" kern="1200" dirty="0" smtClean="0">
                        <a:latin typeface="timlas (Headings)"/>
                      </a:rPr>
                      <a:t> </a:t>
                    </a:r>
                    <a:r>
                      <a:rPr lang="en-US" sz="2800" b="1" kern="1200" dirty="0" err="1" smtClean="0">
                        <a:latin typeface="timlas (Headings)"/>
                      </a:rPr>
                      <a:t>hiện</a:t>
                    </a:r>
                    <a:r>
                      <a:rPr lang="en-US" sz="2800" b="1" kern="1200" dirty="0" smtClean="0">
                        <a:latin typeface="timlas (Headings)"/>
                      </a:rPr>
                      <a:t> </a:t>
                    </a:r>
                    <a:r>
                      <a:rPr lang="en-US" sz="2800" b="1" kern="1200" dirty="0" err="1" smtClean="0">
                        <a:latin typeface="timlas (Headings)"/>
                      </a:rPr>
                      <a:t>thí</a:t>
                    </a:r>
                    <a:r>
                      <a:rPr lang="en-US" sz="2800" b="1" kern="1200" dirty="0" smtClean="0">
                        <a:latin typeface="timlas (Headings)"/>
                      </a:rPr>
                      <a:t> </a:t>
                    </a:r>
                    <a:r>
                      <a:rPr lang="en-US" sz="2800" b="1" kern="1200" dirty="0" err="1" smtClean="0">
                        <a:latin typeface="timlas (Headings)"/>
                      </a:rPr>
                      <a:t>điểm</a:t>
                    </a:r>
                    <a:endParaRPr lang="en-US" sz="2800" b="1" kern="1200" dirty="0">
                      <a:latin typeface="timlas (Headings)"/>
                    </a:endParaRPr>
                  </a:p>
                </p:txBody>
              </p:sp>
            </p:grpSp>
            <p:sp>
              <p:nvSpPr>
                <p:cNvPr id="21" name="Rounded Rectangle 20"/>
                <p:cNvSpPr/>
                <p:nvPr/>
              </p:nvSpPr>
              <p:spPr>
                <a:xfrm>
                  <a:off x="208203" y="4280795"/>
                  <a:ext cx="5670205" cy="889798"/>
                </a:xfrm>
                <a:prstGeom prst="roundRect">
                  <a:avLst>
                    <a:gd name="adj" fmla="val 10000"/>
                  </a:avLst>
                </a:prstGeom>
              </p:spPr>
              <p:style>
                <a:lnRef idx="0">
                  <a:schemeClr val="lt1">
                    <a:alpha val="0"/>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p:style>
            </p:sp>
            <p:sp>
              <p:nvSpPr>
                <p:cNvPr id="22" name="Rectangle 21" descr="Head with Gears"/>
                <p:cNvSpPr/>
                <p:nvPr/>
              </p:nvSpPr>
              <p:spPr>
                <a:xfrm>
                  <a:off x="443873" y="4421519"/>
                  <a:ext cx="455377" cy="441447"/>
                </a:xfrm>
                <a:prstGeom prst="rect">
                  <a:avLst/>
                </a:prstGeom>
                <a:blipFill>
                  <a:blip r:embed="rId12">
                    <a:extLst>
                      <a:ext uri="{28A0092B-C50C-407E-A947-70E740481C1C}">
                        <a14:useLocalDpi xmlns:a14="http://schemas.microsoft.com/office/drawing/2010/main" val="0"/>
                      </a:ext>
                      <a:ext uri="{96DAC541-7B7A-43D3-8B79-37D633B846F1}">
                        <asvg:svgBlip xmlns:asvg="http://schemas.microsoft.com/office/drawing/2016/SVG/main" xmlns:dgm="http://schemas.openxmlformats.org/drawingml/2006/diagram" xmlns="" r:embed="rId1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5" name="TextBox 14"/>
                <p:cNvSpPr txBox="1"/>
                <p:nvPr/>
              </p:nvSpPr>
              <p:spPr>
                <a:xfrm>
                  <a:off x="1008047" y="4447468"/>
                  <a:ext cx="4849828" cy="830997"/>
                </a:xfrm>
                <a:prstGeom prst="rect">
                  <a:avLst/>
                </a:prstGeom>
                <a:noFill/>
              </p:spPr>
              <p:txBody>
                <a:bodyPr wrap="square" rtlCol="0">
                  <a:spAutoFit/>
                </a:bodyPr>
                <a:lstStyle/>
                <a:p>
                  <a:pPr lvl="0"/>
                  <a:r>
                    <a:rPr lang="en-US" sz="2400" b="1" dirty="0" err="1">
                      <a:solidFill>
                        <a:schemeClr val="bg1"/>
                      </a:solidFill>
                    </a:rPr>
                    <a:t>Cung</a:t>
                  </a:r>
                  <a:r>
                    <a:rPr lang="en-US" sz="2400" b="1" dirty="0">
                      <a:solidFill>
                        <a:schemeClr val="bg1"/>
                      </a:solidFill>
                    </a:rPr>
                    <a:t> </a:t>
                  </a:r>
                  <a:r>
                    <a:rPr lang="en-US" sz="2400" b="1" dirty="0" err="1">
                      <a:solidFill>
                        <a:schemeClr val="bg1"/>
                      </a:solidFill>
                    </a:rPr>
                    <a:t>cấp</a:t>
                  </a:r>
                  <a:r>
                    <a:rPr lang="en-US" sz="2400" b="1" dirty="0">
                      <a:solidFill>
                        <a:schemeClr val="bg1"/>
                      </a:solidFill>
                    </a:rPr>
                    <a:t> </a:t>
                  </a:r>
                  <a:r>
                    <a:rPr lang="en-US" sz="2400" b="1" dirty="0" err="1">
                      <a:solidFill>
                        <a:schemeClr val="bg1"/>
                      </a:solidFill>
                    </a:rPr>
                    <a:t>thêm</a:t>
                  </a:r>
                  <a:r>
                    <a:rPr lang="en-US" sz="2400" b="1" dirty="0">
                      <a:solidFill>
                        <a:schemeClr val="bg1"/>
                      </a:solidFill>
                    </a:rPr>
                    <a:t> </a:t>
                  </a:r>
                  <a:r>
                    <a:rPr lang="en-US" sz="2400" b="1" dirty="0" err="1">
                      <a:solidFill>
                        <a:schemeClr val="bg1"/>
                      </a:solidFill>
                    </a:rPr>
                    <a:t>kho</a:t>
                  </a:r>
                  <a:r>
                    <a:rPr lang="en-US" sz="2400" b="1" dirty="0">
                      <a:solidFill>
                        <a:schemeClr val="bg1"/>
                      </a:solidFill>
                    </a:rPr>
                    <a:t> </a:t>
                  </a:r>
                  <a:r>
                    <a:rPr lang="en-US" sz="2400" b="1" dirty="0" err="1">
                      <a:solidFill>
                        <a:schemeClr val="bg1"/>
                      </a:solidFill>
                    </a:rPr>
                    <a:t>học</a:t>
                  </a:r>
                  <a:r>
                    <a:rPr lang="en-US" sz="2400" b="1" dirty="0">
                      <a:solidFill>
                        <a:schemeClr val="bg1"/>
                      </a:solidFill>
                    </a:rPr>
                    <a:t> </a:t>
                  </a:r>
                  <a:r>
                    <a:rPr lang="en-US" sz="2400" b="1" dirty="0" err="1">
                      <a:solidFill>
                        <a:schemeClr val="bg1"/>
                      </a:solidFill>
                    </a:rPr>
                    <a:t>liệu</a:t>
                  </a:r>
                  <a:r>
                    <a:rPr lang="en-US" sz="2400" b="1" dirty="0">
                      <a:solidFill>
                        <a:schemeClr val="bg1"/>
                      </a:solidFill>
                    </a:rPr>
                    <a:t> </a:t>
                  </a:r>
                  <a:r>
                    <a:rPr lang="en-US" sz="2400" b="1" dirty="0" smtClean="0">
                      <a:solidFill>
                        <a:schemeClr val="bg1"/>
                      </a:solidFill>
                    </a:rPr>
                    <a:t> </a:t>
                  </a:r>
                  <a:endParaRPr lang="en-US" sz="2400" b="1" dirty="0">
                    <a:solidFill>
                      <a:schemeClr val="bg1"/>
                    </a:solidFill>
                    <a:latin typeface="timlas (Headings)"/>
                  </a:endParaRPr>
                </a:p>
                <a:p>
                  <a:endParaRPr lang="en-US" sz="2400" dirty="0">
                    <a:solidFill>
                      <a:schemeClr val="bg1"/>
                    </a:solidFill>
                  </a:endParaRPr>
                </a:p>
              </p:txBody>
            </p:sp>
          </p:grpSp>
          <p:sp>
            <p:nvSpPr>
              <p:cNvPr id="27" name="Rectangle 26"/>
              <p:cNvSpPr/>
              <p:nvPr/>
            </p:nvSpPr>
            <p:spPr>
              <a:xfrm>
                <a:off x="540729" y="5511521"/>
                <a:ext cx="489389" cy="489389"/>
              </a:xfrm>
              <a:prstGeom prst="rect">
                <a:avLst/>
              </a:prstGeom>
              <a:blipFill>
                <a:blip r:embed="rId8">
                  <a:extLst>
                    <a:ext uri="{28A0092B-C50C-407E-A947-70E740481C1C}">
                      <a14:useLocalDpi xmlns:a14="http://schemas.microsoft.com/office/drawing/2010/main" val="0"/>
                    </a:ext>
                    <a:ext uri="{96DAC541-7B7A-43D3-8B79-37D633B846F1}">
                      <asvg:svgBlip xmlns:asvg="http://schemas.microsoft.com/office/drawing/2016/SVG/main" xmlns:dgm="http://schemas.openxmlformats.org/drawingml/2006/diagram" xmlns="" r:embed="rId9"/>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20" name="TextBox 19"/>
              <p:cNvSpPr txBox="1"/>
              <p:nvPr/>
            </p:nvSpPr>
            <p:spPr>
              <a:xfrm>
                <a:off x="1024246" y="5379001"/>
                <a:ext cx="4740865" cy="830997"/>
              </a:xfrm>
              <a:prstGeom prst="rect">
                <a:avLst/>
              </a:prstGeom>
              <a:noFill/>
            </p:spPr>
            <p:txBody>
              <a:bodyPr wrap="square" rtlCol="0">
                <a:spAutoFit/>
              </a:bodyPr>
              <a:lstStyle/>
              <a:p>
                <a:r>
                  <a:rPr lang="en-US" sz="2400" b="1" dirty="0" err="1" smtClean="0">
                    <a:solidFill>
                      <a:schemeClr val="bg1"/>
                    </a:solidFill>
                  </a:rPr>
                  <a:t>Sắp</a:t>
                </a:r>
                <a:r>
                  <a:rPr lang="en-US" sz="2400" b="1" dirty="0" smtClean="0">
                    <a:solidFill>
                      <a:schemeClr val="bg1"/>
                    </a:solidFill>
                  </a:rPr>
                  <a:t> </a:t>
                </a:r>
                <a:r>
                  <a:rPr lang="en-US" sz="2400" b="1" dirty="0" err="1" smtClean="0">
                    <a:solidFill>
                      <a:schemeClr val="bg1"/>
                    </a:solidFill>
                  </a:rPr>
                  <a:t>xếp</a:t>
                </a:r>
                <a:r>
                  <a:rPr lang="en-US" sz="2400" b="1" dirty="0" smtClean="0">
                    <a:solidFill>
                      <a:schemeClr val="bg1"/>
                    </a:solidFill>
                  </a:rPr>
                  <a:t> </a:t>
                </a:r>
                <a:r>
                  <a:rPr lang="en-US" sz="2400" b="1" dirty="0" err="1" smtClean="0">
                    <a:solidFill>
                      <a:schemeClr val="bg1"/>
                    </a:solidFill>
                  </a:rPr>
                  <a:t>xen</a:t>
                </a:r>
                <a:r>
                  <a:rPr lang="en-US" sz="2400" b="1" dirty="0" smtClean="0">
                    <a:solidFill>
                      <a:schemeClr val="bg1"/>
                    </a:solidFill>
                  </a:rPr>
                  <a:t> </a:t>
                </a:r>
                <a:r>
                  <a:rPr lang="en-US" sz="2400" b="1" dirty="0" err="1" smtClean="0">
                    <a:solidFill>
                      <a:schemeClr val="bg1"/>
                    </a:solidFill>
                  </a:rPr>
                  <a:t>kẽ</a:t>
                </a:r>
                <a:r>
                  <a:rPr lang="en-US" sz="2400" b="1" dirty="0" smtClean="0">
                    <a:solidFill>
                      <a:schemeClr val="bg1"/>
                    </a:solidFill>
                  </a:rPr>
                  <a:t> </a:t>
                </a:r>
                <a:r>
                  <a:rPr lang="en-US" sz="2400" b="1" dirty="0" err="1" smtClean="0">
                    <a:solidFill>
                      <a:schemeClr val="bg1"/>
                    </a:solidFill>
                  </a:rPr>
                  <a:t>giữa</a:t>
                </a:r>
                <a:r>
                  <a:rPr lang="en-US" sz="2400" b="1" dirty="0" smtClean="0">
                    <a:solidFill>
                      <a:schemeClr val="bg1"/>
                    </a:solidFill>
                  </a:rPr>
                  <a:t> </a:t>
                </a:r>
                <a:r>
                  <a:rPr lang="en-US" sz="2400" b="1" dirty="0" err="1" smtClean="0">
                    <a:solidFill>
                      <a:schemeClr val="bg1"/>
                    </a:solidFill>
                  </a:rPr>
                  <a:t>các</a:t>
                </a:r>
                <a:r>
                  <a:rPr lang="en-US" sz="2400" b="1" dirty="0" smtClean="0">
                    <a:solidFill>
                      <a:schemeClr val="bg1"/>
                    </a:solidFill>
                  </a:rPr>
                  <a:t> </a:t>
                </a:r>
                <a:r>
                  <a:rPr lang="en-US" sz="2400" b="1" dirty="0" err="1" smtClean="0">
                    <a:solidFill>
                      <a:schemeClr val="bg1"/>
                    </a:solidFill>
                  </a:rPr>
                  <a:t>buổi</a:t>
                </a:r>
                <a:r>
                  <a:rPr lang="en-US" sz="2400" b="1" dirty="0" smtClean="0">
                    <a:solidFill>
                      <a:schemeClr val="bg1"/>
                    </a:solidFill>
                  </a:rPr>
                  <a:t> </a:t>
                </a:r>
                <a:r>
                  <a:rPr lang="en-US" sz="2400" b="1" dirty="0" err="1" smtClean="0">
                    <a:solidFill>
                      <a:schemeClr val="bg1"/>
                    </a:solidFill>
                  </a:rPr>
                  <a:t>học</a:t>
                </a:r>
                <a:r>
                  <a:rPr lang="en-US" sz="2400" b="1" dirty="0" smtClean="0">
                    <a:solidFill>
                      <a:schemeClr val="bg1"/>
                    </a:solidFill>
                  </a:rPr>
                  <a:t> </a:t>
                </a:r>
                <a:r>
                  <a:rPr lang="en-US" sz="2400" b="1" dirty="0" err="1" smtClean="0">
                    <a:solidFill>
                      <a:schemeClr val="bg1"/>
                    </a:solidFill>
                  </a:rPr>
                  <a:t>trục</a:t>
                </a:r>
                <a:r>
                  <a:rPr lang="en-US" sz="2400" b="1" dirty="0" smtClean="0">
                    <a:solidFill>
                      <a:schemeClr val="bg1"/>
                    </a:solidFill>
                  </a:rPr>
                  <a:t> </a:t>
                </a:r>
                <a:r>
                  <a:rPr lang="en-US" sz="2400" b="1" dirty="0" err="1" smtClean="0">
                    <a:solidFill>
                      <a:schemeClr val="bg1"/>
                    </a:solidFill>
                  </a:rPr>
                  <a:t>truyến</a:t>
                </a:r>
                <a:r>
                  <a:rPr lang="en-US" sz="2400" b="1" dirty="0" smtClean="0">
                    <a:solidFill>
                      <a:schemeClr val="bg1"/>
                    </a:solidFill>
                  </a:rPr>
                  <a:t> </a:t>
                </a:r>
                <a:r>
                  <a:rPr lang="en-US" sz="2400" b="1" dirty="0" err="1" smtClean="0">
                    <a:solidFill>
                      <a:schemeClr val="bg1"/>
                    </a:solidFill>
                  </a:rPr>
                  <a:t>và</a:t>
                </a:r>
                <a:r>
                  <a:rPr lang="en-US" sz="2400" b="1" dirty="0" smtClean="0">
                    <a:solidFill>
                      <a:schemeClr val="bg1"/>
                    </a:solidFill>
                  </a:rPr>
                  <a:t> </a:t>
                </a:r>
                <a:r>
                  <a:rPr lang="en-US" sz="2400" b="1" dirty="0" err="1" smtClean="0">
                    <a:solidFill>
                      <a:schemeClr val="bg1"/>
                    </a:solidFill>
                  </a:rPr>
                  <a:t>trực</a:t>
                </a:r>
                <a:r>
                  <a:rPr lang="en-US" sz="2400" b="1" dirty="0" smtClean="0">
                    <a:solidFill>
                      <a:schemeClr val="bg1"/>
                    </a:solidFill>
                  </a:rPr>
                  <a:t> </a:t>
                </a:r>
                <a:r>
                  <a:rPr lang="en-US" sz="2400" b="1" dirty="0" err="1" smtClean="0">
                    <a:solidFill>
                      <a:schemeClr val="bg1"/>
                    </a:solidFill>
                  </a:rPr>
                  <a:t>tiếp</a:t>
                </a:r>
                <a:endParaRPr lang="en-US" sz="2400" b="1" dirty="0">
                  <a:solidFill>
                    <a:schemeClr val="bg1"/>
                  </a:solidFill>
                </a:endParaRPr>
              </a:p>
            </p:txBody>
          </p:sp>
        </p:grpSp>
      </p:grpSp>
    </p:spTree>
    <p:extLst>
      <p:ext uri="{BB962C8B-B14F-4D97-AF65-F5344CB8AC3E}">
        <p14:creationId xmlns:p14="http://schemas.microsoft.com/office/powerpoint/2010/main" val="22228186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5"/>
                                        </p:tgtEl>
                                        <p:attrNameLst>
                                          <p:attrName>style.visibility</p:attrName>
                                        </p:attrNameLst>
                                      </p:cBhvr>
                                      <p:to>
                                        <p:strVal val="visible"/>
                                      </p:to>
                                    </p:set>
                                    <p:animEffect transition="in" filter="fade">
                                      <p:cBhvr>
                                        <p:cTn id="14" dur="1000"/>
                                        <p:tgtEl>
                                          <p:spTgt spid="25"/>
                                        </p:tgtEl>
                                      </p:cBhvr>
                                    </p:animEffect>
                                    <p:anim calcmode="lin" valueType="num">
                                      <p:cBhvr>
                                        <p:cTn id="15" dur="1000" fill="hold"/>
                                        <p:tgtEl>
                                          <p:spTgt spid="25"/>
                                        </p:tgtEl>
                                        <p:attrNameLst>
                                          <p:attrName>ppt_x</p:attrName>
                                        </p:attrNameLst>
                                      </p:cBhvr>
                                      <p:tavLst>
                                        <p:tav tm="0">
                                          <p:val>
                                            <p:strVal val="#ppt_x"/>
                                          </p:val>
                                        </p:tav>
                                        <p:tav tm="100000">
                                          <p:val>
                                            <p:strVal val="#ppt_x"/>
                                          </p:val>
                                        </p:tav>
                                      </p:tavLst>
                                    </p:anim>
                                    <p:anim calcmode="lin" valueType="num">
                                      <p:cBhvr>
                                        <p:cTn id="16" dur="1000" fill="hold"/>
                                        <p:tgtEl>
                                          <p:spTgt spid="2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4.xml><?xml version="1.0" encoding="utf-8"?>
<p:sld xmlns:a="http://schemas.openxmlformats.org/drawingml/2006/main" xmlns:r="http://schemas.openxmlformats.org/officeDocument/2006/relationships" xmlns:p="http://schemas.openxmlformats.org/presentationml/2006/main">
  <p:cSld>
    <p:bg>
      <p:bgPr>
        <a:blipFill rotWithShape="1">
          <a:blip r:embed="rId3">
            <a:duotone>
              <a:schemeClr val="bg2">
                <a:shade val="28000"/>
                <a:satMod val="94000"/>
                <a:lumMod val="20000"/>
              </a:schemeClr>
              <a:schemeClr val="bg2">
                <a:tint val="94000"/>
                <a:shade val="84000"/>
                <a:satMod val="148000"/>
                <a:lumMod val="114000"/>
              </a:schemeClr>
            </a:duotone>
            <a:extLst/>
          </a:blip>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50B972-0B7A-40CD-9E79-07E8A87AB03C}"/>
              </a:ext>
            </a:extLst>
          </p:cNvPr>
          <p:cNvSpPr>
            <a:spLocks noGrp="1"/>
          </p:cNvSpPr>
          <p:nvPr>
            <p:ph type="title"/>
          </p:nvPr>
        </p:nvSpPr>
        <p:spPr>
          <a:xfrm>
            <a:off x="1141413" y="609600"/>
            <a:ext cx="4716462" cy="1905000"/>
          </a:xfrm>
        </p:spPr>
        <p:txBody>
          <a:bodyPr>
            <a:normAutofit/>
          </a:bodyPr>
          <a:lstStyle/>
          <a:p>
            <a:r>
              <a:rPr lang="en-US" b="1" dirty="0" err="1" smtClean="0"/>
              <a:t>Giải</a:t>
            </a:r>
            <a:r>
              <a:rPr lang="en-US" b="1" dirty="0" smtClean="0"/>
              <a:t> </a:t>
            </a:r>
            <a:r>
              <a:rPr lang="en-US" b="1" dirty="0" err="1" smtClean="0"/>
              <a:t>pháp</a:t>
            </a:r>
            <a:r>
              <a:rPr lang="en-US" b="1" dirty="0" smtClean="0"/>
              <a:t> (</a:t>
            </a:r>
            <a:r>
              <a:rPr lang="en-US" b="1" dirty="0" err="1" smtClean="0"/>
              <a:t>tt</a:t>
            </a:r>
            <a:r>
              <a:rPr lang="en-US" b="1" dirty="0" smtClean="0"/>
              <a:t>)</a:t>
            </a:r>
            <a:endParaRPr lang="en-US" b="1" dirty="0"/>
          </a:p>
        </p:txBody>
      </p:sp>
      <p:sp>
        <p:nvSpPr>
          <p:cNvPr id="64" name="Rectangle 63">
            <a:extLst>
              <a:ext uri="{FF2B5EF4-FFF2-40B4-BE49-F238E27FC236}">
                <a16:creationId xmlns:a16="http://schemas.microsoft.com/office/drawing/2014/main" id="{E7EE51AF-124C-4480-A4EA-7C1E9F8CC86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6001" y="0"/>
            <a:ext cx="6096000" cy="685800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66" name="Rectangle 65">
            <a:extLst>
              <a:ext uri="{FF2B5EF4-FFF2-40B4-BE49-F238E27FC236}">
                <a16:creationId xmlns:a16="http://schemas.microsoft.com/office/drawing/2014/main" id="{48757540-E5B7-47A6-BD81-8B54DAF689FD}"/>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85061" y="160868"/>
            <a:ext cx="1846073" cy="2778854"/>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sp>
        <p:nvSpPr>
          <p:cNvPr id="68" name="Rectangle 67">
            <a:extLst>
              <a:ext uri="{FF2B5EF4-FFF2-40B4-BE49-F238E27FC236}">
                <a16:creationId xmlns:a16="http://schemas.microsoft.com/office/drawing/2014/main" id="{6C0983F6-1C8E-4D0F-98C9-3667AD6E718A}"/>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7" y="4071410"/>
            <a:ext cx="1898121" cy="2644511"/>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entury Gothic" panose="020B0502020202020204"/>
              <a:ea typeface="+mn-ea"/>
              <a:cs typeface="+mn-cs"/>
            </a:endParaRPr>
          </a:p>
        </p:txBody>
      </p:sp>
      <p:pic>
        <p:nvPicPr>
          <p:cNvPr id="16" name="Picture 15" descr="student looking at test tube">
            <a:extLst>
              <a:ext uri="{FF2B5EF4-FFF2-40B4-BE49-F238E27FC236}">
                <a16:creationId xmlns:a16="http://schemas.microsoft.com/office/drawing/2014/main" id="{EE1B592D-31D6-3841-8CC1-3C629FEDB5DE}"/>
              </a:ext>
            </a:extLst>
          </p:cNvPr>
          <p:cNvPicPr>
            <a:picLocks noChangeAspect="1"/>
          </p:cNvPicPr>
          <p:nvPr/>
        </p:nvPicPr>
        <p:blipFill rotWithShape="1">
          <a:blip r:embed="rId4" cstate="print">
            <a:extLst>
              <a:ext uri="{28A0092B-C50C-407E-A947-70E740481C1C}">
                <a14:useLocalDpi xmlns:a14="http://schemas.microsoft.com/office/drawing/2010/main"/>
              </a:ext>
            </a:extLst>
          </a:blip>
          <a:srcRect t="2238" r="3" b="3"/>
          <a:stretch/>
        </p:blipFill>
        <p:spPr>
          <a:xfrm>
            <a:off x="8314455" y="3100590"/>
            <a:ext cx="3716680" cy="3615331"/>
          </a:xfrm>
          <a:prstGeom prst="rect">
            <a:avLst/>
          </a:prstGeom>
        </p:spPr>
      </p:pic>
      <p:pic>
        <p:nvPicPr>
          <p:cNvPr id="10" name="Picture 9" descr="student looking into microscope">
            <a:extLst>
              <a:ext uri="{FF2B5EF4-FFF2-40B4-BE49-F238E27FC236}">
                <a16:creationId xmlns:a16="http://schemas.microsoft.com/office/drawing/2014/main" id="{7480DF21-DE52-7742-819E-D9D5B4148268}"/>
              </a:ext>
            </a:extLst>
          </p:cNvPr>
          <p:cNvPicPr>
            <a:picLocks noChangeAspect="1"/>
          </p:cNvPicPr>
          <p:nvPr/>
        </p:nvPicPr>
        <p:blipFill rotWithShape="1">
          <a:blip r:embed="rId5" cstate="print">
            <a:extLst>
              <a:ext uri="{28A0092B-C50C-407E-A947-70E740481C1C}">
                <a14:useLocalDpi xmlns:a14="http://schemas.microsoft.com/office/drawing/2010/main"/>
              </a:ext>
            </a:extLst>
          </a:blip>
          <a:srcRect l="2244" r="-5" b="-5"/>
          <a:stretch/>
        </p:blipFill>
        <p:spPr>
          <a:xfrm>
            <a:off x="6256867" y="160867"/>
            <a:ext cx="3767328" cy="3747805"/>
          </a:xfrm>
          <a:custGeom>
            <a:avLst/>
            <a:gdLst>
              <a:gd name="connsiteX0" fmla="*/ 0 w 3767328"/>
              <a:gd name="connsiteY0" fmla="*/ 0 h 3747805"/>
              <a:gd name="connsiteX1" fmla="*/ 3767328 w 3767328"/>
              <a:gd name="connsiteY1" fmla="*/ 0 h 3747805"/>
              <a:gd name="connsiteX2" fmla="*/ 3767328 w 3767328"/>
              <a:gd name="connsiteY2" fmla="*/ 2778856 h 3747805"/>
              <a:gd name="connsiteX3" fmla="*/ 1896721 w 3767328"/>
              <a:gd name="connsiteY3" fmla="*/ 2778856 h 3747805"/>
              <a:gd name="connsiteX4" fmla="*/ 1896721 w 3767328"/>
              <a:gd name="connsiteY4" fmla="*/ 3747805 h 3747805"/>
              <a:gd name="connsiteX5" fmla="*/ 0 w 3767328"/>
              <a:gd name="connsiteY5" fmla="*/ 3747805 h 3747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767328" h="3747805">
                <a:moveTo>
                  <a:pt x="0" y="0"/>
                </a:moveTo>
                <a:lnTo>
                  <a:pt x="3767328" y="0"/>
                </a:lnTo>
                <a:lnTo>
                  <a:pt x="3767328" y="2778856"/>
                </a:lnTo>
                <a:lnTo>
                  <a:pt x="1896721" y="2778856"/>
                </a:lnTo>
                <a:lnTo>
                  <a:pt x="1896721" y="3747805"/>
                </a:lnTo>
                <a:lnTo>
                  <a:pt x="0" y="3747805"/>
                </a:lnTo>
                <a:close/>
              </a:path>
            </a:pathLst>
          </a:custGeom>
        </p:spPr>
      </p:pic>
      <p:pic>
        <p:nvPicPr>
          <p:cNvPr id="14" name="Picture 13" descr="students observing teacher do science experiment">
            <a:extLst>
              <a:ext uri="{FF2B5EF4-FFF2-40B4-BE49-F238E27FC236}">
                <a16:creationId xmlns:a16="http://schemas.microsoft.com/office/drawing/2014/main" id="{6AC1EBEB-9D74-3E4C-9BDC-668D2D212A5F}"/>
              </a:ext>
            </a:extLst>
          </p:cNvPr>
          <p:cNvPicPr>
            <a:picLocks noChangeAspect="1"/>
          </p:cNvPicPr>
          <p:nvPr/>
        </p:nvPicPr>
        <p:blipFill rotWithShape="1">
          <a:blip r:embed="rId6" cstate="print">
            <a:extLst>
              <a:ext uri="{28A0092B-C50C-407E-A947-70E740481C1C}">
                <a14:useLocalDpi xmlns:a14="http://schemas.microsoft.com/office/drawing/2010/main"/>
              </a:ext>
            </a:extLst>
          </a:blip>
          <a:srcRect r="99" b="-2"/>
          <a:stretch/>
        </p:blipFill>
        <p:spPr>
          <a:xfrm>
            <a:off x="10185061" y="160868"/>
            <a:ext cx="1846073" cy="2778854"/>
          </a:xfrm>
          <a:prstGeom prst="rect">
            <a:avLst/>
          </a:prstGeom>
        </p:spPr>
      </p:pic>
      <p:pic>
        <p:nvPicPr>
          <p:cNvPr id="18" name="Picture 17" descr="students raising hands">
            <a:extLst>
              <a:ext uri="{FF2B5EF4-FFF2-40B4-BE49-F238E27FC236}">
                <a16:creationId xmlns:a16="http://schemas.microsoft.com/office/drawing/2014/main" id="{8D11AB9E-363B-C248-9288-085B4151B414}"/>
              </a:ext>
            </a:extLst>
          </p:cNvPr>
          <p:cNvPicPr>
            <a:picLocks noChangeAspect="1"/>
          </p:cNvPicPr>
          <p:nvPr/>
        </p:nvPicPr>
        <p:blipFill rotWithShape="1">
          <a:blip r:embed="rId7" cstate="print">
            <a:extLst>
              <a:ext uri="{28A0092B-C50C-407E-A947-70E740481C1C}">
                <a14:useLocalDpi xmlns:a14="http://schemas.microsoft.com/office/drawing/2010/main"/>
              </a:ext>
            </a:extLst>
          </a:blip>
          <a:srcRect t="36" r="5" b="5"/>
          <a:stretch/>
        </p:blipFill>
        <p:spPr>
          <a:xfrm>
            <a:off x="6256867" y="4071410"/>
            <a:ext cx="1898121" cy="2644511"/>
          </a:xfrm>
          <a:prstGeom prst="rect">
            <a:avLst/>
          </a:prstGeom>
        </p:spPr>
      </p:pic>
      <p:sp>
        <p:nvSpPr>
          <p:cNvPr id="15" name="TextBox 14"/>
          <p:cNvSpPr txBox="1"/>
          <p:nvPr/>
        </p:nvSpPr>
        <p:spPr>
          <a:xfrm>
            <a:off x="1069545" y="3265788"/>
            <a:ext cx="4464257" cy="369332"/>
          </a:xfrm>
          <a:prstGeom prst="rect">
            <a:avLst/>
          </a:prstGeom>
          <a:noFill/>
        </p:spPr>
        <p:txBody>
          <a:bodyPr wrap="square" rtlCol="0">
            <a:spAutoFit/>
          </a:bodyPr>
          <a:lstStyle/>
          <a:p>
            <a:r>
              <a:rPr lang="en-US" dirty="0">
                <a:solidFill>
                  <a:schemeClr val="bg1"/>
                </a:solidFill>
              </a:rPr>
              <a:t> </a:t>
            </a:r>
          </a:p>
        </p:txBody>
      </p:sp>
      <p:grpSp>
        <p:nvGrpSpPr>
          <p:cNvPr id="22" name="Group 21"/>
          <p:cNvGrpSpPr/>
          <p:nvPr/>
        </p:nvGrpSpPr>
        <p:grpSpPr>
          <a:xfrm>
            <a:off x="164879" y="2108090"/>
            <a:ext cx="6181825" cy="4175373"/>
            <a:chOff x="164879" y="2108090"/>
            <a:chExt cx="6181825" cy="4175373"/>
          </a:xfrm>
        </p:grpSpPr>
        <p:grpSp>
          <p:nvGrpSpPr>
            <p:cNvPr id="3" name="Group 2" descr="Icon SmartArt graphic"/>
            <p:cNvGrpSpPr/>
            <p:nvPr/>
          </p:nvGrpSpPr>
          <p:grpSpPr>
            <a:xfrm>
              <a:off x="164879" y="2108090"/>
              <a:ext cx="6181825" cy="3119247"/>
              <a:chOff x="130226" y="2666999"/>
              <a:chExt cx="6181825" cy="3119247"/>
            </a:xfrm>
          </p:grpSpPr>
          <p:sp>
            <p:nvSpPr>
              <p:cNvPr id="4" name="Rounded Rectangle 3"/>
              <p:cNvSpPr/>
              <p:nvPr/>
            </p:nvSpPr>
            <p:spPr>
              <a:xfrm>
                <a:off x="187665" y="2666999"/>
                <a:ext cx="5670205" cy="889798"/>
              </a:xfrm>
              <a:prstGeom prst="roundRect">
                <a:avLst>
                  <a:gd name="adj" fmla="val 10000"/>
                </a:avLst>
              </a:prstGeom>
            </p:spPr>
            <p:style>
              <a:lnRef idx="0">
                <a:schemeClr val="lt1">
                  <a:alpha val="0"/>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p:style>
          </p:sp>
          <p:sp>
            <p:nvSpPr>
              <p:cNvPr id="5" name="Rectangle 4"/>
              <p:cNvSpPr/>
              <p:nvPr/>
            </p:nvSpPr>
            <p:spPr>
              <a:xfrm>
                <a:off x="492153" y="2855893"/>
                <a:ext cx="489389" cy="489389"/>
              </a:xfrm>
              <a:prstGeom prst="rect">
                <a:avLst/>
              </a:prstGeom>
              <a:blipFill>
                <a:blip r:embed="rId8">
                  <a:extLst>
                    <a:ext uri="{28A0092B-C50C-407E-A947-70E740481C1C}">
                      <a14:useLocalDpi xmlns:a14="http://schemas.microsoft.com/office/drawing/2010/main" val="0"/>
                    </a:ext>
                    <a:ext uri="{96DAC541-7B7A-43D3-8B79-37D633B846F1}">
                      <asvg:svgBlip xmlns:asvg="http://schemas.microsoft.com/office/drawing/2016/SVG/main" xmlns:dgm="http://schemas.openxmlformats.org/drawingml/2006/diagram" xmlns="" r:embed="rId9"/>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6" name="Freeform 5"/>
              <p:cNvSpPr/>
              <p:nvPr/>
            </p:nvSpPr>
            <p:spPr>
              <a:xfrm>
                <a:off x="644312" y="2671951"/>
                <a:ext cx="5667739" cy="889798"/>
              </a:xfrm>
              <a:custGeom>
                <a:avLst/>
                <a:gdLst>
                  <a:gd name="connsiteX0" fmla="*/ 0 w 5667739"/>
                  <a:gd name="connsiteY0" fmla="*/ 0 h 889798"/>
                  <a:gd name="connsiteX1" fmla="*/ 5667739 w 5667739"/>
                  <a:gd name="connsiteY1" fmla="*/ 0 h 889798"/>
                  <a:gd name="connsiteX2" fmla="*/ 5667739 w 5667739"/>
                  <a:gd name="connsiteY2" fmla="*/ 889798 h 889798"/>
                  <a:gd name="connsiteX3" fmla="*/ 0 w 5667739"/>
                  <a:gd name="connsiteY3" fmla="*/ 889798 h 889798"/>
                  <a:gd name="connsiteX4" fmla="*/ 0 w 5667739"/>
                  <a:gd name="connsiteY4" fmla="*/ 0 h 889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67739" h="889798">
                    <a:moveTo>
                      <a:pt x="0" y="0"/>
                    </a:moveTo>
                    <a:lnTo>
                      <a:pt x="5667739" y="0"/>
                    </a:lnTo>
                    <a:lnTo>
                      <a:pt x="5667739" y="889798"/>
                    </a:lnTo>
                    <a:lnTo>
                      <a:pt x="0" y="88979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94170" tIns="94170" rIns="94170" bIns="94170" numCol="1" spcCol="1270" anchor="ctr" anchorCtr="0">
                <a:noAutofit/>
              </a:bodyPr>
              <a:lstStyle/>
              <a:p>
                <a:pPr lvl="0" defTabSz="1244600">
                  <a:spcBef>
                    <a:spcPct val="0"/>
                  </a:spcBef>
                  <a:spcAft>
                    <a:spcPct val="35000"/>
                  </a:spcAft>
                </a:pPr>
                <a:r>
                  <a:rPr lang="en-US" sz="2200" b="1" dirty="0" smtClean="0"/>
                  <a:t>        </a:t>
                </a:r>
                <a:r>
                  <a:rPr lang="en-US" sz="2200" b="1" dirty="0" err="1" smtClean="0"/>
                  <a:t>Hình</a:t>
                </a:r>
                <a:r>
                  <a:rPr lang="en-US" sz="2200" b="1" dirty="0" smtClean="0"/>
                  <a:t> </a:t>
                </a:r>
                <a:r>
                  <a:rPr lang="en-US" sz="2200" b="1" dirty="0" err="1"/>
                  <a:t>thức</a:t>
                </a:r>
                <a:r>
                  <a:rPr lang="en-US" sz="2200" b="1" dirty="0"/>
                  <a:t> </a:t>
                </a:r>
                <a:r>
                  <a:rPr lang="en-US" sz="2200" b="1" dirty="0" err="1"/>
                  <a:t>kiểm</a:t>
                </a:r>
                <a:r>
                  <a:rPr lang="en-US" sz="2200" b="1" dirty="0"/>
                  <a:t> </a:t>
                </a:r>
                <a:r>
                  <a:rPr lang="en-US" sz="2200" b="1" dirty="0" err="1"/>
                  <a:t>tra</a:t>
                </a:r>
                <a:r>
                  <a:rPr lang="en-US" sz="2200" b="1" dirty="0"/>
                  <a:t>, </a:t>
                </a:r>
                <a:r>
                  <a:rPr lang="en-US" sz="2200" b="1" dirty="0" err="1"/>
                  <a:t>đánh</a:t>
                </a:r>
                <a:r>
                  <a:rPr lang="en-US" sz="2200" b="1" dirty="0"/>
                  <a:t> </a:t>
                </a:r>
                <a:r>
                  <a:rPr lang="en-US" sz="2200" b="1" dirty="0" err="1"/>
                  <a:t>giá</a:t>
                </a:r>
                <a:endParaRPr kumimoji="0" lang="en-US" sz="2200" b="1" i="0" u="none" strike="noStrike" kern="1200" cap="none" spc="0" normalizeH="0" baseline="0" noProof="0" dirty="0">
                  <a:ln>
                    <a:noFill/>
                  </a:ln>
                  <a:solidFill>
                    <a:prstClr val="black">
                      <a:hueOff val="0"/>
                      <a:satOff val="0"/>
                      <a:lumOff val="0"/>
                      <a:alphaOff val="0"/>
                    </a:prstClr>
                  </a:solidFill>
                  <a:effectLst/>
                  <a:uLnTx/>
                  <a:uFillTx/>
                  <a:latin typeface="timlas (Headings)"/>
                </a:endParaRPr>
              </a:p>
            </p:txBody>
          </p:sp>
          <p:sp>
            <p:nvSpPr>
              <p:cNvPr id="7" name="Rounded Rectangle 6"/>
              <p:cNvSpPr/>
              <p:nvPr/>
            </p:nvSpPr>
            <p:spPr>
              <a:xfrm>
                <a:off x="130226" y="3784200"/>
                <a:ext cx="5670205" cy="889798"/>
              </a:xfrm>
              <a:prstGeom prst="roundRect">
                <a:avLst>
                  <a:gd name="adj" fmla="val 10000"/>
                </a:avLst>
              </a:prstGeom>
            </p:spPr>
            <p:style>
              <a:lnRef idx="0">
                <a:schemeClr val="lt1">
                  <a:alpha val="0"/>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p:style>
          </p:sp>
          <p:sp>
            <p:nvSpPr>
              <p:cNvPr id="8" name="Rectangle 7" descr="Chat"/>
              <p:cNvSpPr/>
              <p:nvPr/>
            </p:nvSpPr>
            <p:spPr>
              <a:xfrm>
                <a:off x="386036" y="3981639"/>
                <a:ext cx="489389" cy="489389"/>
              </a:xfrm>
              <a:prstGeom prst="rect">
                <a:avLst/>
              </a:prstGeom>
              <a:blipFill>
                <a:blip r:embed="rId10">
                  <a:extLst>
                    <a:ext uri="{28A0092B-C50C-407E-A947-70E740481C1C}">
                      <a14:useLocalDpi xmlns:a14="http://schemas.microsoft.com/office/drawing/2010/main" val="0"/>
                    </a:ext>
                    <a:ext uri="{96DAC541-7B7A-43D3-8B79-37D633B846F1}">
                      <asvg:svgBlip xmlns:asvg="http://schemas.microsoft.com/office/drawing/2016/SVG/main" xmlns:dgm="http://schemas.openxmlformats.org/drawingml/2006/diagram" xmlns="" r:embed="rId11"/>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9" name="Freeform 8"/>
              <p:cNvSpPr/>
              <p:nvPr/>
            </p:nvSpPr>
            <p:spPr>
              <a:xfrm>
                <a:off x="1157943" y="3784200"/>
                <a:ext cx="4640476" cy="889798"/>
              </a:xfrm>
              <a:custGeom>
                <a:avLst/>
                <a:gdLst>
                  <a:gd name="connsiteX0" fmla="*/ 0 w 4640476"/>
                  <a:gd name="connsiteY0" fmla="*/ 0 h 889798"/>
                  <a:gd name="connsiteX1" fmla="*/ 4640476 w 4640476"/>
                  <a:gd name="connsiteY1" fmla="*/ 0 h 889798"/>
                  <a:gd name="connsiteX2" fmla="*/ 4640476 w 4640476"/>
                  <a:gd name="connsiteY2" fmla="*/ 889798 h 889798"/>
                  <a:gd name="connsiteX3" fmla="*/ 0 w 4640476"/>
                  <a:gd name="connsiteY3" fmla="*/ 889798 h 889798"/>
                  <a:gd name="connsiteX4" fmla="*/ 0 w 4640476"/>
                  <a:gd name="connsiteY4" fmla="*/ 0 h 889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0476" h="889798">
                    <a:moveTo>
                      <a:pt x="0" y="0"/>
                    </a:moveTo>
                    <a:lnTo>
                      <a:pt x="4640476" y="0"/>
                    </a:lnTo>
                    <a:lnTo>
                      <a:pt x="4640476" y="889798"/>
                    </a:lnTo>
                    <a:lnTo>
                      <a:pt x="0" y="88979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94170" tIns="94170" rIns="94170" bIns="94170" numCol="1" spcCol="1270" anchor="ctr" anchorCtr="0">
                <a:noAutofit/>
              </a:bodyPr>
              <a:lstStyle/>
              <a:p>
                <a:pPr lvl="0" defTabSz="1244600">
                  <a:spcBef>
                    <a:spcPct val="0"/>
                  </a:spcBef>
                  <a:spcAft>
                    <a:spcPct val="35000"/>
                  </a:spcAft>
                </a:pPr>
                <a:endParaRPr kumimoji="0" lang="en-US" sz="2200" b="1" i="0" u="none" strike="noStrike" kern="1200" cap="none" spc="0" normalizeH="0" baseline="0" noProof="0" dirty="0">
                  <a:ln>
                    <a:noFill/>
                  </a:ln>
                  <a:solidFill>
                    <a:prstClr val="black">
                      <a:hueOff val="0"/>
                      <a:satOff val="0"/>
                      <a:lumOff val="0"/>
                      <a:alphaOff val="0"/>
                    </a:prstClr>
                  </a:solidFill>
                  <a:effectLst/>
                  <a:uLnTx/>
                  <a:uFillTx/>
                  <a:latin typeface="timlas (Headings)"/>
                  <a:ea typeface="+mn-ea"/>
                  <a:cs typeface="+mn-cs"/>
                </a:endParaRPr>
              </a:p>
            </p:txBody>
          </p:sp>
          <p:sp>
            <p:nvSpPr>
              <p:cNvPr id="11" name="Rounded Rectangle 10"/>
              <p:cNvSpPr/>
              <p:nvPr/>
            </p:nvSpPr>
            <p:spPr>
              <a:xfrm>
                <a:off x="130226" y="4896448"/>
                <a:ext cx="5670205" cy="889798"/>
              </a:xfrm>
              <a:prstGeom prst="roundRect">
                <a:avLst>
                  <a:gd name="adj" fmla="val 10000"/>
                </a:avLst>
              </a:prstGeom>
            </p:spPr>
            <p:style>
              <a:lnRef idx="0">
                <a:schemeClr val="lt1">
                  <a:alpha val="0"/>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p:style>
          </p:sp>
          <p:sp>
            <p:nvSpPr>
              <p:cNvPr id="12" name="Rectangle 11" descr="Head with Gears"/>
              <p:cNvSpPr/>
              <p:nvPr/>
            </p:nvSpPr>
            <p:spPr>
              <a:xfrm>
                <a:off x="399389" y="5096653"/>
                <a:ext cx="489389" cy="489389"/>
              </a:xfrm>
              <a:prstGeom prst="rect">
                <a:avLst/>
              </a:prstGeom>
              <a:blipFill>
                <a:blip r:embed="rId12">
                  <a:extLst>
                    <a:ext uri="{28A0092B-C50C-407E-A947-70E740481C1C}">
                      <a14:useLocalDpi xmlns:a14="http://schemas.microsoft.com/office/drawing/2010/main" val="0"/>
                    </a:ext>
                    <a:ext uri="{96DAC541-7B7A-43D3-8B79-37D633B846F1}">
                      <asvg:svgBlip xmlns:asvg="http://schemas.microsoft.com/office/drawing/2016/SVG/main" xmlns:dgm="http://schemas.openxmlformats.org/drawingml/2006/diagram" xmlns="" r:embed="rId1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sp>
          <p:sp>
            <p:nvSpPr>
              <p:cNvPr id="13" name="Freeform 12"/>
              <p:cNvSpPr/>
              <p:nvPr/>
            </p:nvSpPr>
            <p:spPr>
              <a:xfrm>
                <a:off x="1157943" y="4896448"/>
                <a:ext cx="4640476" cy="889798"/>
              </a:xfrm>
              <a:custGeom>
                <a:avLst/>
                <a:gdLst>
                  <a:gd name="connsiteX0" fmla="*/ 0 w 4640476"/>
                  <a:gd name="connsiteY0" fmla="*/ 0 h 889798"/>
                  <a:gd name="connsiteX1" fmla="*/ 4640476 w 4640476"/>
                  <a:gd name="connsiteY1" fmla="*/ 0 h 889798"/>
                  <a:gd name="connsiteX2" fmla="*/ 4640476 w 4640476"/>
                  <a:gd name="connsiteY2" fmla="*/ 889798 h 889798"/>
                  <a:gd name="connsiteX3" fmla="*/ 0 w 4640476"/>
                  <a:gd name="connsiteY3" fmla="*/ 889798 h 889798"/>
                  <a:gd name="connsiteX4" fmla="*/ 0 w 4640476"/>
                  <a:gd name="connsiteY4" fmla="*/ 0 h 88979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4640476" h="889798">
                    <a:moveTo>
                      <a:pt x="0" y="0"/>
                    </a:moveTo>
                    <a:lnTo>
                      <a:pt x="4640476" y="0"/>
                    </a:lnTo>
                    <a:lnTo>
                      <a:pt x="4640476" y="889798"/>
                    </a:lnTo>
                    <a:lnTo>
                      <a:pt x="0" y="889798"/>
                    </a:lnTo>
                    <a:lnTo>
                      <a:pt x="0" y="0"/>
                    </a:lnTo>
                    <a:close/>
                  </a:path>
                </a:pathLst>
              </a:custGeom>
            </p:spPr>
            <p:style>
              <a:lnRef idx="0">
                <a:schemeClr val="dk1">
                  <a:alpha val="0"/>
                  <a:hueOff val="0"/>
                  <a:satOff val="0"/>
                  <a:lumOff val="0"/>
                  <a:alphaOff val="0"/>
                </a:schemeClr>
              </a:lnRef>
              <a:fillRef idx="0">
                <a:schemeClr val="lt1">
                  <a:alpha val="0"/>
                  <a:hueOff val="0"/>
                  <a:satOff val="0"/>
                  <a:lumOff val="0"/>
                  <a:alphaOff val="0"/>
                </a:schemeClr>
              </a:fillRef>
              <a:effectRef idx="0">
                <a:schemeClr val="lt1">
                  <a:alpha val="0"/>
                  <a:hueOff val="0"/>
                  <a:satOff val="0"/>
                  <a:lumOff val="0"/>
                  <a:alphaOff val="0"/>
                </a:schemeClr>
              </a:effectRef>
              <a:fontRef idx="minor">
                <a:schemeClr val="bg1">
                  <a:hueOff val="0"/>
                  <a:satOff val="0"/>
                  <a:lumOff val="0"/>
                  <a:alphaOff val="0"/>
                </a:schemeClr>
              </a:fontRef>
            </p:style>
            <p:txBody>
              <a:bodyPr spcFirstLastPara="0" vert="horz" wrap="square" lIns="94170" tIns="94170" rIns="94170" bIns="94170" numCol="1" spcCol="1270" anchor="ctr" anchorCtr="0">
                <a:noAutofit/>
              </a:bodyPr>
              <a:lstStyle/>
              <a:p>
                <a:pPr lvl="0" defTabSz="1244600">
                  <a:spcBef>
                    <a:spcPct val="0"/>
                  </a:spcBef>
                  <a:spcAft>
                    <a:spcPct val="35000"/>
                  </a:spcAft>
                </a:pPr>
                <a:r>
                  <a:rPr lang="en-US" sz="2200" b="1" dirty="0" err="1"/>
                  <a:t>C</a:t>
                </a:r>
                <a:r>
                  <a:rPr lang="en-US" sz="2200" b="1" dirty="0" err="1" smtClean="0"/>
                  <a:t>huẩn</a:t>
                </a:r>
                <a:r>
                  <a:rPr lang="en-US" sz="2200" b="1" dirty="0" smtClean="0"/>
                  <a:t> </a:t>
                </a:r>
                <a:r>
                  <a:rPr lang="en-US" sz="2200" b="1" dirty="0" err="1"/>
                  <a:t>bị</a:t>
                </a:r>
                <a:r>
                  <a:rPr lang="en-US" sz="2200" b="1" dirty="0"/>
                  <a:t> </a:t>
                </a:r>
                <a:r>
                  <a:rPr lang="en-US" sz="2200" b="1" dirty="0" err="1"/>
                  <a:t>về</a:t>
                </a:r>
                <a:r>
                  <a:rPr lang="en-US" sz="2200" b="1" dirty="0"/>
                  <a:t> </a:t>
                </a:r>
                <a:r>
                  <a:rPr lang="en-US" sz="2200" b="1" dirty="0" err="1"/>
                  <a:t>tâm</a:t>
                </a:r>
                <a:r>
                  <a:rPr lang="en-US" sz="2200" b="1" dirty="0"/>
                  <a:t> </a:t>
                </a:r>
                <a:r>
                  <a:rPr lang="en-US" sz="2200" b="1" dirty="0" err="1"/>
                  <a:t>lý</a:t>
                </a:r>
                <a:r>
                  <a:rPr lang="en-US" sz="2200" b="1" dirty="0"/>
                  <a:t> </a:t>
                </a:r>
                <a:r>
                  <a:rPr lang="en-US" sz="2200" b="1" dirty="0" err="1"/>
                  <a:t>giảng</a:t>
                </a:r>
                <a:r>
                  <a:rPr lang="en-US" sz="2200" b="1" dirty="0"/>
                  <a:t> </a:t>
                </a:r>
                <a:r>
                  <a:rPr lang="en-US" sz="2200" b="1" dirty="0" err="1"/>
                  <a:t>dạy</a:t>
                </a:r>
                <a:r>
                  <a:rPr lang="en-US" sz="2200" b="1" dirty="0"/>
                  <a:t>, </a:t>
                </a:r>
                <a:r>
                  <a:rPr lang="en-US" sz="2200" b="1" dirty="0" err="1"/>
                  <a:t>máy</a:t>
                </a:r>
                <a:r>
                  <a:rPr lang="en-US" sz="2200" b="1" dirty="0"/>
                  <a:t> vi </a:t>
                </a:r>
                <a:r>
                  <a:rPr lang="en-US" sz="2200" b="1" dirty="0" err="1"/>
                  <a:t>tính</a:t>
                </a:r>
                <a:r>
                  <a:rPr lang="en-US" sz="2200" b="1" dirty="0"/>
                  <a:t>, </a:t>
                </a:r>
                <a:r>
                  <a:rPr lang="en-US" sz="2200" b="1" dirty="0" err="1"/>
                  <a:t>hệ</a:t>
                </a:r>
                <a:r>
                  <a:rPr lang="en-US" sz="2200" b="1" dirty="0"/>
                  <a:t> </a:t>
                </a:r>
                <a:r>
                  <a:rPr lang="en-US" sz="2200" b="1" dirty="0" err="1"/>
                  <a:t>thống</a:t>
                </a:r>
                <a:r>
                  <a:rPr lang="en-US" sz="2200" b="1" dirty="0"/>
                  <a:t> </a:t>
                </a:r>
                <a:r>
                  <a:rPr lang="en-US" sz="2200" b="1" dirty="0" err="1"/>
                  <a:t>kỹ</a:t>
                </a:r>
                <a:r>
                  <a:rPr lang="en-US" sz="2200" b="1" dirty="0"/>
                  <a:t> </a:t>
                </a:r>
                <a:r>
                  <a:rPr lang="en-US" sz="2200" b="1" dirty="0" err="1" smtClean="0"/>
                  <a:t>thuật</a:t>
                </a:r>
                <a:endParaRPr kumimoji="0" lang="en-US" sz="2200" b="1" i="0" u="none" strike="noStrike" kern="1200" cap="none" spc="0" normalizeH="0" baseline="0" noProof="0" dirty="0">
                  <a:ln>
                    <a:noFill/>
                  </a:ln>
                  <a:solidFill>
                    <a:prstClr val="black">
                      <a:hueOff val="0"/>
                      <a:satOff val="0"/>
                      <a:lumOff val="0"/>
                      <a:alphaOff val="0"/>
                    </a:prstClr>
                  </a:solidFill>
                  <a:effectLst/>
                  <a:uLnTx/>
                  <a:uFillTx/>
                  <a:latin typeface="timlas (Headings)"/>
                </a:endParaRPr>
              </a:p>
            </p:txBody>
          </p:sp>
        </p:grpSp>
        <p:sp>
          <p:nvSpPr>
            <p:cNvPr id="20" name="Rounded Rectangle 19"/>
            <p:cNvSpPr/>
            <p:nvPr/>
          </p:nvSpPr>
          <p:spPr>
            <a:xfrm>
              <a:off x="222318" y="5393665"/>
              <a:ext cx="5612766" cy="889798"/>
            </a:xfrm>
            <a:prstGeom prst="roundRect">
              <a:avLst>
                <a:gd name="adj" fmla="val 10000"/>
              </a:avLst>
            </a:prstGeom>
          </p:spPr>
          <p:style>
            <a:lnRef idx="0">
              <a:schemeClr val="lt1">
                <a:alpha val="0"/>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p:style>
          <p:txBody>
            <a:bodyPr/>
            <a:lstStyle/>
            <a:p>
              <a:endParaRPr lang="en-US" sz="2200" b="1" dirty="0"/>
            </a:p>
          </p:txBody>
        </p:sp>
        <p:sp>
          <p:nvSpPr>
            <p:cNvPr id="21" name="Rectangle 20" descr="Head with Gears"/>
            <p:cNvSpPr/>
            <p:nvPr/>
          </p:nvSpPr>
          <p:spPr>
            <a:xfrm>
              <a:off x="434042" y="5593869"/>
              <a:ext cx="489389" cy="489389"/>
            </a:xfrm>
            <a:prstGeom prst="rect">
              <a:avLst/>
            </a:prstGeom>
            <a:blipFill>
              <a:blip r:embed="rId12">
                <a:extLst>
                  <a:ext uri="{28A0092B-C50C-407E-A947-70E740481C1C}">
                    <a14:useLocalDpi xmlns:a14="http://schemas.microsoft.com/office/drawing/2010/main" val="0"/>
                  </a:ext>
                  <a:ext uri="{96DAC541-7B7A-43D3-8B79-37D633B846F1}">
                    <asvg:svgBlip xmlns:asvg="http://schemas.microsoft.com/office/drawing/2016/SVG/main" xmlns:dgm="http://schemas.openxmlformats.org/drawingml/2006/diagram" xmlns="" r:embed="rId13"/>
                  </a:ext>
                </a:extLst>
              </a:blip>
              <a:stretch>
                <a:fillRect/>
              </a:stretch>
            </a:blipFill>
            <a:ln>
              <a:noFill/>
            </a:ln>
          </p:spPr>
          <p:style>
            <a:lnRef idx="2">
              <a:scrgbClr r="0" g="0" b="0"/>
            </a:lnRef>
            <a:fillRef idx="1">
              <a:scrgbClr r="0" g="0" b="0"/>
            </a:fillRef>
            <a:effectRef idx="0">
              <a:schemeClr val="bg1">
                <a:hueOff val="0"/>
                <a:satOff val="0"/>
                <a:lumOff val="0"/>
                <a:alphaOff val="0"/>
              </a:schemeClr>
            </a:effectRef>
            <a:fontRef idx="minor">
              <a:schemeClr val="dk1">
                <a:hueOff val="0"/>
                <a:satOff val="0"/>
                <a:lumOff val="0"/>
                <a:alphaOff val="0"/>
              </a:schemeClr>
            </a:fontRef>
          </p:style>
          <p:txBody>
            <a:bodyPr/>
            <a:lstStyle/>
            <a:p>
              <a:r>
                <a:rPr lang="en-US" sz="2200" b="1" dirty="0" smtClean="0"/>
                <a:t>         </a:t>
              </a:r>
            </a:p>
            <a:p>
              <a:r>
                <a:rPr lang="en-US" sz="2200" b="1" dirty="0" smtClean="0"/>
                <a:t>           </a:t>
              </a:r>
              <a:endParaRPr lang="en-US" sz="2200" b="1" dirty="0"/>
            </a:p>
          </p:txBody>
        </p:sp>
        <p:sp>
          <p:nvSpPr>
            <p:cNvPr id="17" name="TextBox 16"/>
            <p:cNvSpPr txBox="1"/>
            <p:nvPr/>
          </p:nvSpPr>
          <p:spPr>
            <a:xfrm>
              <a:off x="1173007" y="3328859"/>
              <a:ext cx="4684868" cy="769441"/>
            </a:xfrm>
            <a:prstGeom prst="rect">
              <a:avLst/>
            </a:prstGeom>
            <a:noFill/>
          </p:spPr>
          <p:txBody>
            <a:bodyPr wrap="square" rtlCol="0">
              <a:spAutoFit/>
            </a:bodyPr>
            <a:lstStyle/>
            <a:p>
              <a:r>
                <a:rPr lang="en-US" sz="2200" b="1" dirty="0" err="1">
                  <a:solidFill>
                    <a:schemeClr val="bg1"/>
                  </a:solidFill>
                </a:rPr>
                <a:t>G</a:t>
              </a:r>
              <a:r>
                <a:rPr lang="en-US" sz="2200" b="1" dirty="0" err="1" smtClean="0">
                  <a:solidFill>
                    <a:schemeClr val="bg1"/>
                  </a:solidFill>
                </a:rPr>
                <a:t>iới</a:t>
              </a:r>
              <a:r>
                <a:rPr lang="en-US" sz="2200" b="1" dirty="0" smtClean="0">
                  <a:solidFill>
                    <a:schemeClr val="bg1"/>
                  </a:solidFill>
                </a:rPr>
                <a:t> </a:t>
              </a:r>
              <a:r>
                <a:rPr lang="en-US" sz="2200" b="1" dirty="0" err="1">
                  <a:solidFill>
                    <a:schemeClr val="bg1"/>
                  </a:solidFill>
                </a:rPr>
                <a:t>thiệu</a:t>
              </a:r>
              <a:r>
                <a:rPr lang="en-US" sz="2200" b="1" dirty="0">
                  <a:solidFill>
                    <a:schemeClr val="bg1"/>
                  </a:solidFill>
                </a:rPr>
                <a:t> </a:t>
              </a:r>
              <a:r>
                <a:rPr lang="en-US" sz="2200" b="1" dirty="0" err="1">
                  <a:solidFill>
                    <a:schemeClr val="bg1"/>
                  </a:solidFill>
                </a:rPr>
                <a:t>nhưng</a:t>
              </a:r>
              <a:r>
                <a:rPr lang="en-US" sz="2200" b="1" dirty="0">
                  <a:solidFill>
                    <a:schemeClr val="bg1"/>
                  </a:solidFill>
                </a:rPr>
                <a:t> </a:t>
              </a:r>
              <a:r>
                <a:rPr lang="en-US" sz="2200" b="1" dirty="0" err="1">
                  <a:solidFill>
                    <a:schemeClr val="bg1"/>
                  </a:solidFill>
                </a:rPr>
                <a:t>nội</a:t>
              </a:r>
              <a:r>
                <a:rPr lang="en-US" sz="2200" b="1" dirty="0">
                  <a:solidFill>
                    <a:schemeClr val="bg1"/>
                  </a:solidFill>
                </a:rPr>
                <a:t> dung </a:t>
              </a:r>
              <a:r>
                <a:rPr lang="en-US" sz="2200" b="1" dirty="0" err="1">
                  <a:solidFill>
                    <a:schemeClr val="bg1"/>
                  </a:solidFill>
                </a:rPr>
                <a:t>chính</a:t>
              </a:r>
              <a:r>
                <a:rPr lang="en-US" sz="2200" b="1" dirty="0">
                  <a:solidFill>
                    <a:schemeClr val="bg1"/>
                  </a:solidFill>
                </a:rPr>
                <a:t>, </a:t>
              </a:r>
              <a:r>
                <a:rPr lang="en-US" sz="2200" b="1" dirty="0" err="1">
                  <a:solidFill>
                    <a:schemeClr val="bg1"/>
                  </a:solidFill>
                </a:rPr>
                <a:t>nội</a:t>
              </a:r>
              <a:r>
                <a:rPr lang="en-US" sz="2200" b="1" dirty="0">
                  <a:solidFill>
                    <a:schemeClr val="bg1"/>
                  </a:solidFill>
                </a:rPr>
                <a:t> dung </a:t>
              </a:r>
              <a:r>
                <a:rPr lang="en-US" sz="2200" b="1" dirty="0" err="1">
                  <a:solidFill>
                    <a:schemeClr val="bg1"/>
                  </a:solidFill>
                </a:rPr>
                <a:t>cốt</a:t>
              </a:r>
              <a:r>
                <a:rPr lang="en-US" sz="2200" b="1" dirty="0">
                  <a:solidFill>
                    <a:schemeClr val="bg1"/>
                  </a:solidFill>
                </a:rPr>
                <a:t> </a:t>
              </a:r>
              <a:r>
                <a:rPr lang="en-US" sz="2200" b="1" dirty="0" err="1">
                  <a:solidFill>
                    <a:schemeClr val="bg1"/>
                  </a:solidFill>
                </a:rPr>
                <a:t>lõi</a:t>
              </a:r>
              <a:endParaRPr lang="en-US" sz="2200" b="1" dirty="0">
                <a:solidFill>
                  <a:schemeClr val="bg1"/>
                </a:solidFill>
              </a:endParaRPr>
            </a:p>
          </p:txBody>
        </p:sp>
        <p:sp>
          <p:nvSpPr>
            <p:cNvPr id="19" name="TextBox 18"/>
            <p:cNvSpPr txBox="1"/>
            <p:nvPr/>
          </p:nvSpPr>
          <p:spPr>
            <a:xfrm>
              <a:off x="1016195" y="5593869"/>
              <a:ext cx="4517607" cy="430887"/>
            </a:xfrm>
            <a:prstGeom prst="rect">
              <a:avLst/>
            </a:prstGeom>
            <a:noFill/>
          </p:spPr>
          <p:txBody>
            <a:bodyPr wrap="square" rtlCol="0">
              <a:spAutoFit/>
            </a:bodyPr>
            <a:lstStyle/>
            <a:p>
              <a:r>
                <a:rPr lang="en-US" sz="2200" b="1" dirty="0" err="1" smtClean="0">
                  <a:solidFill>
                    <a:schemeClr val="bg1"/>
                  </a:solidFill>
                </a:rPr>
                <a:t>Thực</a:t>
              </a:r>
              <a:r>
                <a:rPr lang="en-US" sz="2200" b="1" dirty="0" smtClean="0">
                  <a:solidFill>
                    <a:schemeClr val="bg1"/>
                  </a:solidFill>
                </a:rPr>
                <a:t> </a:t>
              </a:r>
              <a:r>
                <a:rPr lang="en-US" sz="2200" b="1" dirty="0" err="1">
                  <a:solidFill>
                    <a:schemeClr val="bg1"/>
                  </a:solidFill>
                </a:rPr>
                <a:t>hiện</a:t>
              </a:r>
              <a:r>
                <a:rPr lang="en-US" sz="2200" b="1" dirty="0">
                  <a:solidFill>
                    <a:schemeClr val="bg1"/>
                  </a:solidFill>
                </a:rPr>
                <a:t> </a:t>
              </a:r>
              <a:r>
                <a:rPr lang="en-US" sz="2200" b="1" dirty="0" err="1">
                  <a:solidFill>
                    <a:schemeClr val="bg1"/>
                  </a:solidFill>
                </a:rPr>
                <a:t>vai</a:t>
              </a:r>
              <a:r>
                <a:rPr lang="en-US" sz="2200" b="1" dirty="0">
                  <a:solidFill>
                    <a:schemeClr val="bg1"/>
                  </a:solidFill>
                </a:rPr>
                <a:t> </a:t>
              </a:r>
              <a:r>
                <a:rPr lang="en-US" sz="2200" b="1" dirty="0" err="1" smtClean="0">
                  <a:solidFill>
                    <a:schemeClr val="bg1"/>
                  </a:solidFill>
                </a:rPr>
                <a:t>trò</a:t>
              </a:r>
              <a:r>
                <a:rPr lang="en-US" sz="2200" b="1" dirty="0" smtClean="0">
                  <a:solidFill>
                    <a:schemeClr val="bg1"/>
                  </a:solidFill>
                </a:rPr>
                <a:t> </a:t>
              </a:r>
              <a:r>
                <a:rPr lang="en-US" sz="2200" b="1" dirty="0" err="1" smtClean="0">
                  <a:solidFill>
                    <a:schemeClr val="bg1"/>
                  </a:solidFill>
                </a:rPr>
                <a:t>đóng</a:t>
              </a:r>
              <a:r>
                <a:rPr lang="en-US" sz="2200" b="1" dirty="0" smtClean="0">
                  <a:solidFill>
                    <a:schemeClr val="bg1"/>
                  </a:solidFill>
                </a:rPr>
                <a:t> </a:t>
              </a:r>
              <a:r>
                <a:rPr lang="en-US" sz="2200" b="1" dirty="0" err="1" smtClean="0">
                  <a:solidFill>
                    <a:schemeClr val="bg1"/>
                  </a:solidFill>
                </a:rPr>
                <a:t>vai</a:t>
              </a:r>
              <a:r>
                <a:rPr lang="en-US" sz="2200" b="1" dirty="0" smtClean="0">
                  <a:solidFill>
                    <a:schemeClr val="bg1"/>
                  </a:solidFill>
                </a:rPr>
                <a:t> </a:t>
              </a:r>
              <a:endParaRPr lang="en-US" sz="2200" b="1" dirty="0">
                <a:solidFill>
                  <a:schemeClr val="bg1"/>
                </a:solidFill>
              </a:endParaRPr>
            </a:p>
          </p:txBody>
        </p:sp>
      </p:grpSp>
    </p:spTree>
    <p:extLst>
      <p:ext uri="{BB962C8B-B14F-4D97-AF65-F5344CB8AC3E}">
        <p14:creationId xmlns:p14="http://schemas.microsoft.com/office/powerpoint/2010/main" val="39125262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1000"/>
                                        <p:tgtEl>
                                          <p:spTgt spid="2"/>
                                        </p:tgtEl>
                                      </p:cBhvr>
                                    </p:animEffect>
                                    <p:anim calcmode="lin" valueType="num">
                                      <p:cBhvr>
                                        <p:cTn id="8" dur="1000" fill="hold"/>
                                        <p:tgtEl>
                                          <p:spTgt spid="2"/>
                                        </p:tgtEl>
                                        <p:attrNameLst>
                                          <p:attrName>ppt_x</p:attrName>
                                        </p:attrNameLst>
                                      </p:cBhvr>
                                      <p:tavLst>
                                        <p:tav tm="0">
                                          <p:val>
                                            <p:strVal val="#ppt_x"/>
                                          </p:val>
                                        </p:tav>
                                        <p:tav tm="100000">
                                          <p:val>
                                            <p:strVal val="#ppt_x"/>
                                          </p:val>
                                        </p:tav>
                                      </p:tavLst>
                                    </p:anim>
                                    <p:anim calcmode="lin" valueType="num">
                                      <p:cBhvr>
                                        <p:cTn id="9" dur="1000" fill="hold"/>
                                        <p:tgtEl>
                                          <p:spTgt spid="2"/>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42" presetClass="entr" presetSubtype="0" fill="hold" nodeType="clickEffect">
                                  <p:stCondLst>
                                    <p:cond delay="0"/>
                                  </p:stCondLst>
                                  <p:childTnLst>
                                    <p:set>
                                      <p:cBhvr>
                                        <p:cTn id="13" dur="1" fill="hold">
                                          <p:stCondLst>
                                            <p:cond delay="0"/>
                                          </p:stCondLst>
                                        </p:cTn>
                                        <p:tgtEl>
                                          <p:spTgt spid="22"/>
                                        </p:tgtEl>
                                        <p:attrNameLst>
                                          <p:attrName>style.visibility</p:attrName>
                                        </p:attrNameLst>
                                      </p:cBhvr>
                                      <p:to>
                                        <p:strVal val="visible"/>
                                      </p:to>
                                    </p:set>
                                    <p:animEffect transition="in" filter="fade">
                                      <p:cBhvr>
                                        <p:cTn id="14" dur="1000"/>
                                        <p:tgtEl>
                                          <p:spTgt spid="22"/>
                                        </p:tgtEl>
                                      </p:cBhvr>
                                    </p:animEffect>
                                    <p:anim calcmode="lin" valueType="num">
                                      <p:cBhvr>
                                        <p:cTn id="15" dur="1000" fill="hold"/>
                                        <p:tgtEl>
                                          <p:spTgt spid="22"/>
                                        </p:tgtEl>
                                        <p:attrNameLst>
                                          <p:attrName>ppt_x</p:attrName>
                                        </p:attrNameLst>
                                      </p:cBhvr>
                                      <p:tavLst>
                                        <p:tav tm="0">
                                          <p:val>
                                            <p:strVal val="#ppt_x"/>
                                          </p:val>
                                        </p:tav>
                                        <p:tav tm="100000">
                                          <p:val>
                                            <p:strVal val="#ppt_x"/>
                                          </p:val>
                                        </p:tav>
                                      </p:tavLst>
                                    </p:anim>
                                    <p:anim calcmode="lin" valueType="num">
                                      <p:cBhvr>
                                        <p:cTn id="16" dur="1000" fill="hold"/>
                                        <p:tgtEl>
                                          <p:spTgt spid="22"/>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75466" y="2469566"/>
            <a:ext cx="6874933" cy="1661993"/>
          </a:xfrm>
          <a:prstGeom prst="rect">
            <a:avLst/>
          </a:prstGeom>
          <a:noFill/>
        </p:spPr>
        <p:txBody>
          <a:bodyPr wrap="square" rtlCol="0">
            <a:spAutoFit/>
          </a:bodyPr>
          <a:lstStyle/>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3400" b="1" i="0" u="none" strike="noStrike" kern="1200" cap="none" spc="0" normalizeH="0" baseline="0" noProof="0" dirty="0" smtClean="0">
              <a:ln>
                <a:noFill/>
              </a:ln>
              <a:solidFill>
                <a:srgbClr val="374C81"/>
              </a:solidFill>
              <a:effectLst/>
              <a:uLnTx/>
              <a:uFillTx/>
              <a:latin typeface="timlas (Headings)"/>
            </a:endParaRPr>
          </a:p>
          <a:p>
            <a:pPr marL="0" marR="0" lvl="0" indent="0" algn="ctr" defTabSz="1218987" rtl="0" eaLnBrk="1" fontAlgn="auto" latinLnBrk="0" hangingPunct="1">
              <a:lnSpc>
                <a:spcPct val="100000"/>
              </a:lnSpc>
              <a:spcBef>
                <a:spcPts val="0"/>
              </a:spcBef>
              <a:spcAft>
                <a:spcPts val="0"/>
              </a:spcAft>
              <a:buClrTx/>
              <a:buSzTx/>
              <a:buFontTx/>
              <a:buNone/>
              <a:tabLst/>
              <a:defRPr/>
            </a:pPr>
            <a:r>
              <a:rPr kumimoji="0" lang="en-US" sz="3400" b="1" i="0" u="none" strike="noStrike" kern="1200" cap="none" spc="0" normalizeH="0" baseline="0" noProof="0" dirty="0" smtClean="0">
                <a:ln>
                  <a:noFill/>
                </a:ln>
                <a:solidFill>
                  <a:srgbClr val="374C81"/>
                </a:solidFill>
                <a:effectLst/>
                <a:uLnTx/>
                <a:uFillTx/>
                <a:latin typeface="timlas (Headings)"/>
              </a:rPr>
              <a:t>CÁM ƠN QUÝ THẦY CÔ </a:t>
            </a:r>
            <a:endParaRPr kumimoji="0" lang="en-US" sz="3400" b="0" i="0" u="none" strike="noStrike" kern="1200" cap="none" spc="0" normalizeH="0" baseline="0" noProof="0" dirty="0">
              <a:ln>
                <a:noFill/>
              </a:ln>
              <a:solidFill>
                <a:srgbClr val="374C81"/>
              </a:solidFill>
              <a:effectLst/>
              <a:uLnTx/>
              <a:uFillTx/>
              <a:latin typeface="timlas (Headings)"/>
            </a:endParaRPr>
          </a:p>
          <a:p>
            <a:pPr marL="0" marR="0" lvl="0" indent="0" algn="ctr" defTabSz="1218987" rtl="0" eaLnBrk="1" fontAlgn="auto" latinLnBrk="0" hangingPunct="1">
              <a:lnSpc>
                <a:spcPct val="100000"/>
              </a:lnSpc>
              <a:spcBef>
                <a:spcPts val="0"/>
              </a:spcBef>
              <a:spcAft>
                <a:spcPts val="0"/>
              </a:spcAft>
              <a:buClrTx/>
              <a:buSzTx/>
              <a:buFontTx/>
              <a:buNone/>
              <a:tabLst/>
              <a:defRPr/>
            </a:pPr>
            <a:endParaRPr kumimoji="0" lang="en-US" sz="3400" b="0" i="0" u="none" strike="noStrike" kern="1200" cap="none" spc="0" normalizeH="0" baseline="0" noProof="0" dirty="0">
              <a:ln>
                <a:noFill/>
              </a:ln>
              <a:solidFill>
                <a:srgbClr val="374C81"/>
              </a:solidFill>
              <a:effectLst/>
              <a:uLnTx/>
              <a:uFillTx/>
              <a:latin typeface="timlas (Headings)"/>
            </a:endParaRPr>
          </a:p>
        </p:txBody>
      </p:sp>
    </p:spTree>
    <p:extLst>
      <p:ext uri="{BB962C8B-B14F-4D97-AF65-F5344CB8AC3E}">
        <p14:creationId xmlns:p14="http://schemas.microsoft.com/office/powerpoint/2010/main" val="23222860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675466" y="1992489"/>
            <a:ext cx="6874933" cy="1200329"/>
          </a:xfrm>
          <a:prstGeom prst="rect">
            <a:avLst/>
          </a:prstGeom>
          <a:noFill/>
        </p:spPr>
        <p:txBody>
          <a:bodyPr wrap="square" rtlCol="0">
            <a:spAutoFit/>
          </a:bodyPr>
          <a:lstStyle/>
          <a:p>
            <a:pPr marL="0" marR="0" lvl="0" indent="0" algn="just" defTabSz="1218987" rtl="0" eaLnBrk="1" fontAlgn="auto" latinLnBrk="0" hangingPunct="1">
              <a:lnSpc>
                <a:spcPct val="100000"/>
              </a:lnSpc>
              <a:spcBef>
                <a:spcPts val="0"/>
              </a:spcBef>
              <a:spcAft>
                <a:spcPts val="0"/>
              </a:spcAft>
              <a:buClrTx/>
              <a:buSzTx/>
              <a:buFontTx/>
              <a:buNone/>
              <a:tabLst/>
              <a:defRPr/>
            </a:pPr>
            <a:endParaRPr kumimoji="0" lang="en-US" sz="2400" b="1" i="0" u="none" strike="noStrike" kern="1200" cap="none" spc="0" normalizeH="0" baseline="0" noProof="0" smtClean="0">
              <a:ln>
                <a:noFill/>
              </a:ln>
              <a:solidFill>
                <a:srgbClr val="374C81"/>
              </a:solidFill>
              <a:effectLst/>
              <a:uLnTx/>
              <a:uFillTx/>
              <a:latin typeface="Century Gothic"/>
              <a:ea typeface="+mn-ea"/>
              <a:cs typeface="+mn-cs"/>
            </a:endParaRPr>
          </a:p>
          <a:p>
            <a:pPr marL="0" marR="0" lvl="0" indent="0" algn="just" defTabSz="1218987"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smtClean="0">
                <a:ln>
                  <a:noFill/>
                </a:ln>
                <a:solidFill>
                  <a:srgbClr val="374C81"/>
                </a:solidFill>
                <a:effectLst/>
                <a:uLnTx/>
                <a:uFillTx/>
                <a:latin typeface="Century Gothic"/>
                <a:ea typeface="+mn-ea"/>
                <a:cs typeface="+mn-cs"/>
              </a:rPr>
              <a:t>CÁM</a:t>
            </a:r>
            <a:r>
              <a:rPr kumimoji="0" lang="en-US" sz="2400" b="1" i="0" u="none" strike="noStrike" kern="1200" cap="none" spc="0" normalizeH="0" noProof="0" smtClean="0">
                <a:ln>
                  <a:noFill/>
                </a:ln>
                <a:solidFill>
                  <a:srgbClr val="374C81"/>
                </a:solidFill>
                <a:effectLst/>
                <a:uLnTx/>
                <a:uFillTx/>
                <a:latin typeface="Century Gothic"/>
                <a:ea typeface="+mn-ea"/>
                <a:cs typeface="+mn-cs"/>
              </a:rPr>
              <a:t> </a:t>
            </a:r>
            <a:r>
              <a:rPr kumimoji="0" lang="en-US" sz="2400" b="1" i="0" u="none" strike="noStrike" kern="1200" cap="none" spc="0" normalizeH="0" noProof="0" dirty="0" smtClean="0">
                <a:ln>
                  <a:noFill/>
                </a:ln>
                <a:solidFill>
                  <a:srgbClr val="374C81"/>
                </a:solidFill>
                <a:effectLst/>
                <a:uLnTx/>
                <a:uFillTx/>
                <a:latin typeface="Century Gothic"/>
                <a:ea typeface="+mn-ea"/>
                <a:cs typeface="+mn-cs"/>
              </a:rPr>
              <a:t>ƠN QUÝ THẦY CÔ </a:t>
            </a:r>
            <a:endParaRPr kumimoji="0" lang="en-US" sz="2400" b="0" i="0" u="none" strike="noStrike" kern="1200" cap="none" spc="0" normalizeH="0" baseline="0" noProof="0" dirty="0">
              <a:ln>
                <a:noFill/>
              </a:ln>
              <a:solidFill>
                <a:srgbClr val="374C81"/>
              </a:solidFill>
              <a:effectLst/>
              <a:uLnTx/>
              <a:uFillTx/>
              <a:latin typeface="Century Gothic"/>
              <a:ea typeface="+mn-ea"/>
              <a:cs typeface="+mn-cs"/>
            </a:endParaRPr>
          </a:p>
          <a:p>
            <a:pPr marL="0" marR="0" lvl="0" indent="0" algn="just" defTabSz="1218987" rtl="0" eaLnBrk="1" fontAlgn="auto" latinLnBrk="0" hangingPunct="1">
              <a:lnSpc>
                <a:spcPct val="100000"/>
              </a:lnSpc>
              <a:spcBef>
                <a:spcPts val="0"/>
              </a:spcBef>
              <a:spcAft>
                <a:spcPts val="0"/>
              </a:spcAft>
              <a:buClrTx/>
              <a:buSzTx/>
              <a:buFontTx/>
              <a:buNone/>
              <a:tabLst/>
              <a:defRPr/>
            </a:pPr>
            <a:endParaRPr kumimoji="0" lang="en-US" sz="2400" b="0" i="0" u="none" strike="noStrike" kern="1200" cap="none" spc="0" normalizeH="0" baseline="0" noProof="0" dirty="0">
              <a:ln>
                <a:noFill/>
              </a:ln>
              <a:solidFill>
                <a:srgbClr val="374C81"/>
              </a:solidFill>
              <a:effectLst/>
              <a:uLnTx/>
              <a:uFillTx/>
              <a:latin typeface="Century Gothic"/>
              <a:ea typeface="+mn-ea"/>
              <a:cs typeface="+mn-cs"/>
            </a:endParaRPr>
          </a:p>
        </p:txBody>
      </p:sp>
    </p:spTree>
    <p:extLst>
      <p:ext uri="{BB962C8B-B14F-4D97-AF65-F5344CB8AC3E}">
        <p14:creationId xmlns:p14="http://schemas.microsoft.com/office/powerpoint/2010/main" val="9117555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tags/tag1.xml><?xml version="1.0" encoding="utf-8"?>
<p:tagLst xmlns:a="http://schemas.openxmlformats.org/drawingml/2006/main" xmlns:r="http://schemas.openxmlformats.org/officeDocument/2006/relationships" xmlns:p="http://schemas.openxmlformats.org/presentationml/2006/main">
  <p:tag name="ARTICULATE_SLIDE_THUMBNAIL_REFRESH" val="1"/>
</p:tagLst>
</file>

<file path=ppt/theme/_rels/theme6.xml.rels><?xml version="1.0" encoding="UTF-8" standalone="yes"?>
<Relationships xmlns="http://schemas.openxmlformats.org/package/2006/relationships"><Relationship Id="rId1" Type="http://schemas.openxmlformats.org/officeDocument/2006/relationships/image" Target="../media/image10.jpeg"/></Relationships>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33787325_Lab safety_AAS_v3" id="{898BC5E2-691B-4B41-A97D-F35AD4FFF20D}" vid="{295F60D3-032D-43CA-A300-E4752067AD50}"/>
    </a:ext>
  </a:extLst>
</a:theme>
</file>

<file path=ppt/theme/theme2.xml><?xml version="1.0" encoding="utf-8"?>
<a:theme xmlns:a="http://schemas.openxmlformats.org/drawingml/2006/main" name="Four Seasons 16x9">
  <a:themeElements>
    <a:clrScheme name="Four Seasons">
      <a:dk1>
        <a:sysClr val="windowText" lastClr="000000"/>
      </a:dk1>
      <a:lt1>
        <a:sysClr val="window" lastClr="FFFFFF"/>
      </a:lt1>
      <a:dk2>
        <a:srgbClr val="6B7F7F"/>
      </a:dk2>
      <a:lt2>
        <a:srgbClr val="B0BCBC"/>
      </a:lt2>
      <a:accent1>
        <a:srgbClr val="7DB41B"/>
      </a:accent1>
      <a:accent2>
        <a:srgbClr val="ED8A05"/>
      </a:accent2>
      <a:accent3>
        <a:srgbClr val="288DFC"/>
      </a:accent3>
      <a:accent4>
        <a:srgbClr val="36D2B8"/>
      </a:accent4>
      <a:accent5>
        <a:srgbClr val="F5B605"/>
      </a:accent5>
      <a:accent6>
        <a:srgbClr val="E75524"/>
      </a:accent6>
      <a:hlink>
        <a:srgbClr val="ED8A05"/>
      </a:hlink>
      <a:folHlink>
        <a:srgbClr val="B0BCBC"/>
      </a:folHlink>
    </a:clrScheme>
    <a:fontScheme name="Constantia-Calibri">
      <a:majorFont>
        <a:latin typeface="Constantia"/>
        <a:ea typeface=""/>
        <a:cs typeface=""/>
      </a:majorFont>
      <a:minorFont>
        <a:latin typeface="Calibr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easonal celebrations presentation.potx" id="{BD9AEA96-E390-41F9-9661-0C671905DB2C}" vid="{E3974F56-9D26-4D1A-896F-E22CFE04D790}"/>
    </a:ext>
  </a:extLst>
</a:theme>
</file>

<file path=ppt/theme/theme3.xml><?xml version="1.0" encoding="utf-8"?>
<a:theme xmlns:a="http://schemas.openxmlformats.org/drawingml/2006/main" name="Frame">
  <a:themeElements>
    <a:clrScheme name="Frame">
      <a:dk1>
        <a:srgbClr val="2F2B20"/>
      </a:dk1>
      <a:lt1>
        <a:srgbClr val="FFFFFF"/>
      </a:lt1>
      <a:dk2>
        <a:srgbClr val="675E47"/>
      </a:dk2>
      <a:lt2>
        <a:srgbClr val="DFDCB7"/>
      </a:lt2>
      <a:accent1>
        <a:srgbClr val="A9A57C"/>
      </a:accent1>
      <a:accent2>
        <a:srgbClr val="9CBEBD"/>
      </a:accent2>
      <a:accent3>
        <a:srgbClr val="D2CB6C"/>
      </a:accent3>
      <a:accent4>
        <a:srgbClr val="95A39D"/>
      </a:accent4>
      <a:accent5>
        <a:srgbClr val="C89F5D"/>
      </a:accent5>
      <a:accent6>
        <a:srgbClr val="B1A089"/>
      </a:accent6>
      <a:hlink>
        <a:srgbClr val="D25814"/>
      </a:hlink>
      <a:folHlink>
        <a:srgbClr val="849A0A"/>
      </a:folHlink>
    </a:clrScheme>
    <a:fontScheme name="Frame">
      <a:maj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orbel" panose="020B0503020204020204"/>
        <a:ea typeface=""/>
        <a:cs typeface=""/>
        <a:font script="Jpan" typeface="ＭＳ ゴシック"/>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Frame">
      <a:fillStyleLst>
        <a:solidFill>
          <a:schemeClr val="phClr"/>
        </a:solidFill>
        <a:solidFill>
          <a:schemeClr val="phClr">
            <a:tint val="65000"/>
          </a:schemeClr>
        </a:solidFill>
        <a:solidFill>
          <a:schemeClr val="phClr">
            <a:shade val="80000"/>
            <a:satMod val="15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2700" h="25400" prst="coolSlant"/>
          </a:sp3d>
        </a:effectStyle>
      </a:effectStyleLst>
      <a:bgFillStyleLst>
        <a:solidFill>
          <a:schemeClr val="phClr"/>
        </a:solidFill>
        <a:solidFill>
          <a:schemeClr val="phClr">
            <a:tint val="95000"/>
            <a:satMod val="170000"/>
          </a:schemeClr>
        </a:solidFill>
        <a:gradFill rotWithShape="1">
          <a:gsLst>
            <a:gs pos="0">
              <a:schemeClr val="phClr">
                <a:tint val="93000"/>
                <a:shade val="98000"/>
                <a:satMod val="120000"/>
                <a:lumMod val="102000"/>
              </a:schemeClr>
            </a:gs>
            <a:gs pos="48000">
              <a:schemeClr val="phClr">
                <a:tint val="98000"/>
                <a:shade val="90000"/>
                <a:satMod val="110000"/>
                <a:lumMod val="103000"/>
              </a:schemeClr>
            </a:gs>
            <a:gs pos="100000">
              <a:schemeClr val="phClr">
                <a:tint val="98000"/>
                <a:shade val="80000"/>
                <a:satMod val="100000"/>
              </a:schemeClr>
            </a:gs>
          </a:gsLst>
          <a:lin ang="5400000" scaled="0"/>
        </a:gradFill>
      </a:bgFillStyleLst>
    </a:fmtScheme>
  </a:themeElements>
  <a:objectDefaults/>
  <a:extraClrSchemeLst/>
  <a:extLst>
    <a:ext uri="{05A4C25C-085E-4340-85A3-A5531E510DB2}">
      <thm15:themeFamily xmlns:thm15="http://schemas.microsoft.com/office/thememl/2012/main" name="Frame" id="{F226E7A2-7162-461C-9490-D27D9DC04E43}" vid="{629A0216-3BBD-45C0-B63F-2683BEA18F60}"/>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16401594_Classroom Timers (Clock)_RVA_v4.potx" id="{3980BB8C-D753-416D-8EB6-9A7E3701D432}" vid="{7ABCD681-5C22-46F6-8372-151786C4FC8A}"/>
    </a:ext>
  </a:extLst>
</a:theme>
</file>

<file path=ppt/theme/theme5.xml><?xml version="1.0" encoding="utf-8"?>
<a:theme xmlns:a="http://schemas.openxmlformats.org/drawingml/2006/main" name="BizGraphicsBasic">
  <a:themeElements>
    <a:clrScheme name="Custom 3">
      <a:dk1>
        <a:sysClr val="windowText" lastClr="000000"/>
      </a:dk1>
      <a:lt1>
        <a:sysClr val="window" lastClr="FFFFFF"/>
      </a:lt1>
      <a:dk2>
        <a:srgbClr val="000000"/>
      </a:dk2>
      <a:lt2>
        <a:srgbClr val="FFFFFF"/>
      </a:lt2>
      <a:accent1>
        <a:srgbClr val="E32D91"/>
      </a:accent1>
      <a:accent2>
        <a:srgbClr val="C830CC"/>
      </a:accent2>
      <a:accent3>
        <a:srgbClr val="4EA6DC"/>
      </a:accent3>
      <a:accent4>
        <a:srgbClr val="4775E7"/>
      </a:accent4>
      <a:accent5>
        <a:srgbClr val="8971E1"/>
      </a:accent5>
      <a:accent6>
        <a:srgbClr val="D54773"/>
      </a:accent6>
      <a:hlink>
        <a:srgbClr val="6B9F25"/>
      </a:hlink>
      <a:folHlink>
        <a:srgbClr val="8C8C8C"/>
      </a:folHlink>
    </a:clrScheme>
    <a:fontScheme name="Consolas-Verdana">
      <a:majorFont>
        <a:latin typeface="Consolas" panose="020B0609020204030204"/>
        <a:ea typeface=""/>
        <a:cs typeface=""/>
        <a:font script="Jpan" typeface="HG丸ｺﾞｼｯｸM-PRO"/>
        <a:font script="Hang" typeface="HY중고딕"/>
        <a:font script="Hans" typeface="华文楷体"/>
        <a:font script="Hant" typeface="新細明體"/>
        <a:font script="Arab" typeface="Tahoma"/>
        <a:font script="Hebr" typeface="Levenim MT"/>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Verdana" panose="020B0604030504040204"/>
        <a:ea typeface=""/>
        <a:cs typeface=""/>
        <a:font script="Jpan" typeface="ＭＳ ゴシック"/>
        <a:font script="Hang" typeface="굴림"/>
        <a:font script="Hans" typeface="微软雅黑"/>
        <a:font script="Hant" typeface="微軟正黑體"/>
        <a:font script="Arab" typeface="Tahoma"/>
        <a:font script="Hebr" typeface="Tahoma"/>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F22943307_Double helix DNA graphic_AAS_v4" id="{7D2BAF03-4F18-4BB8-9350-CE9524A4D15E}" vid="{D116F501-341B-4EC8-8EC8-72F3FDAE2074}"/>
    </a:ext>
  </a:extLst>
</a:theme>
</file>

<file path=ppt/theme/theme6.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5AD0B8"/>
      </a:accent1>
      <a:accent2>
        <a:srgbClr val="47BB7E"/>
      </a:accent2>
      <a:accent3>
        <a:srgbClr val="96CD4B"/>
      </a:accent3>
      <a:accent4>
        <a:srgbClr val="61C7DD"/>
      </a:accent4>
      <a:accent5>
        <a:srgbClr val="2495CF"/>
      </a:accent5>
      <a:accent6>
        <a:srgbClr val="5A74D1"/>
      </a:accent6>
      <a:hlink>
        <a:srgbClr val="72CEBB"/>
      </a:hlink>
      <a:folHlink>
        <a:srgbClr val="98E6D6"/>
      </a:folHlink>
    </a:clrScheme>
    <a:fontScheme name="Mesh">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7.xml><?xml version="1.0" encoding="utf-8"?>
<a:theme xmlns:a="http://schemas.openxmlformats.org/drawingml/2006/main" name="3_Office Theme">
  <a:themeElements>
    <a:clrScheme name="MSFT_Color_1">
      <a:dk1>
        <a:srgbClr val="32363F"/>
      </a:dk1>
      <a:lt1>
        <a:sysClr val="window" lastClr="FFFFFF"/>
      </a:lt1>
      <a:dk2>
        <a:srgbClr val="313C41"/>
      </a:dk2>
      <a:lt2>
        <a:srgbClr val="FFFFFF"/>
      </a:lt2>
      <a:accent1>
        <a:srgbClr val="2C85AE"/>
      </a:accent1>
      <a:accent2>
        <a:srgbClr val="5E5CA2"/>
      </a:accent2>
      <a:accent3>
        <a:srgbClr val="5268A5"/>
      </a:accent3>
      <a:accent4>
        <a:srgbClr val="4276AA"/>
      </a:accent4>
      <a:accent5>
        <a:srgbClr val="1891AB"/>
      </a:accent5>
      <a:accent6>
        <a:srgbClr val="00A09D"/>
      </a:accent6>
      <a:hlink>
        <a:srgbClr val="2C85AE"/>
      </a:hlink>
      <a:folHlink>
        <a:srgbClr val="00A09D"/>
      </a:folHlink>
    </a:clrScheme>
    <a:fontScheme name="MSFT_Font">
      <a:majorFont>
        <a:latin typeface="Calibri"/>
        <a:ea typeface=""/>
        <a:cs typeface=""/>
      </a:majorFont>
      <a:minorFont>
        <a:latin typeface="Calibri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ELT Template_Classic_Bold_Block_01_MS_v5" id="{AA60D5CE-876A-47D1-9228-3D76491083AD}" vid="{07E49AEA-13A3-4305-88B7-82B9D72D0983}"/>
    </a:ext>
  </a:extLst>
</a:theme>
</file>

<file path=ppt/theme/theme8.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79F111ED35F8CC479449609E8A0923A6" ma:contentTypeVersion="11" ma:contentTypeDescription="Create a new document." ma:contentTypeScope="" ma:versionID="96291512c1ee715ab617f4c07df79fc1">
  <xsd:schema xmlns:xsd="http://www.w3.org/2001/XMLSchema" xmlns:xs="http://www.w3.org/2001/XMLSchema" xmlns:p="http://schemas.microsoft.com/office/2006/metadata/properties" xmlns:ns2="71af3243-3dd4-4a8d-8c0d-dd76da1f02a5" xmlns:ns3="16c05727-aa75-4e4a-9b5f-8a80a1165891" targetNamespace="http://schemas.microsoft.com/office/2006/metadata/properties" ma:root="true" ma:fieldsID="8256c27c40ca5c40ce1cf6c44f0205df" ns2:_="" ns3:_="">
    <xsd:import namespace="71af3243-3dd4-4a8d-8c0d-dd76da1f02a5"/>
    <xsd:import namespace="16c05727-aa75-4e4a-9b5f-8a80a1165891"/>
    <xsd:element name="properties">
      <xsd:complexType>
        <xsd:sequence>
          <xsd:element name="documentManagement">
            <xsd:complexType>
              <xsd:all>
                <xsd:element ref="ns2:MediaServiceMetadata" minOccurs="0"/>
                <xsd:element ref="ns2:MediaServiceFastMetadata" minOccurs="0"/>
                <xsd:element ref="ns2:MediaServiceOCR" minOccurs="0"/>
                <xsd:element ref="ns2:MediaServiceAutoTags" minOccurs="0"/>
                <xsd:element ref="ns2:MediaServiceEventHashCode" minOccurs="0"/>
                <xsd:element ref="ns2:MediaServiceGenerationTime" minOccurs="0"/>
                <xsd:element ref="ns3:SharedWithUsers" minOccurs="0"/>
                <xsd:element ref="ns3:SharedWithDetails" minOccurs="0"/>
                <xsd:element ref="ns2:MediaServiceAutoKeyPoints" minOccurs="0"/>
                <xsd:element ref="ns2:MediaServiceKeyPoints" minOccurs="0"/>
                <xsd:element ref="ns2:MediaServiceDateTaken"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1af3243-3dd4-4a8d-8c0d-dd76da1f02a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OCR" ma:index="10" nillable="true" ma:displayName="MediaServiceOCR" ma:internalName="MediaServiceOCR" ma:readOnly="true">
      <xsd:simpleType>
        <xsd:restriction base="dms:Note">
          <xsd:maxLength value="255"/>
        </xsd:restriction>
      </xsd:simpleType>
    </xsd:element>
    <xsd:element name="MediaServiceAutoTags" ma:index="11" nillable="true" ma:displayName="MediaServiceAutoTags" ma:internalName="MediaServiceAutoTags"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false">
      <xsd:simpleType>
        <xsd:restriction base="dms:Note">
          <xsd:maxLength value="255"/>
        </xsd:restriction>
      </xsd:simpleType>
    </xsd:element>
    <xsd:element name="MediaServiceDateTaken" ma:index="18" nillable="true" ma:displayName="MediaServiceDateTaken" ma:hidden="true" ma:internalName="MediaServiceDateTaken"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16c05727-aa75-4e4a-9b5f-8a80a1165891"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MediaServiceKeyPoints xmlns="71af3243-3dd4-4a8d-8c0d-dd76da1f02a5"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19E59094-1E6F-42D5-A62B-D0344AFFFAC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71af3243-3dd4-4a8d-8c0d-dd76da1f02a5"/>
    <ds:schemaRef ds:uri="16c05727-aa75-4e4a-9b5f-8a80a116589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0096A91-93C8-4C7A-BF68-944591874A6D}">
  <ds:schemaRefs>
    <ds:schemaRef ds:uri="http://schemas.microsoft.com/office/2006/documentManagement/types"/>
    <ds:schemaRef ds:uri="http://schemas.openxmlformats.org/package/2006/metadata/core-properties"/>
    <ds:schemaRef ds:uri="16c05727-aa75-4e4a-9b5f-8a80a1165891"/>
    <ds:schemaRef ds:uri="http://purl.org/dc/dcmitype/"/>
    <ds:schemaRef ds:uri="http://schemas.microsoft.com/office/infopath/2007/PartnerControls"/>
    <ds:schemaRef ds:uri="http://purl.org/dc/elements/1.1/"/>
    <ds:schemaRef ds:uri="http://schemas.microsoft.com/office/2006/metadata/properties"/>
    <ds:schemaRef ds:uri="71af3243-3dd4-4a8d-8c0d-dd76da1f02a5"/>
    <ds:schemaRef ds:uri="http://www.w3.org/XML/1998/namespace"/>
    <ds:schemaRef ds:uri="http://purl.org/dc/terms/"/>
  </ds:schemaRefs>
</ds:datastoreItem>
</file>

<file path=customXml/itemProps3.xml><?xml version="1.0" encoding="utf-8"?>
<ds:datastoreItem xmlns:ds="http://schemas.openxmlformats.org/officeDocument/2006/customXml" ds:itemID="{604BA817-A03C-4EA3-86C4-6E42BD37F5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Lab safety</Template>
  <TotalTime>0</TotalTime>
  <Words>656</Words>
  <Application>Microsoft Office PowerPoint</Application>
  <PresentationFormat>Widescreen</PresentationFormat>
  <Paragraphs>78</Paragraphs>
  <Slides>16</Slides>
  <Notes>6</Notes>
  <HiddenSlides>0</HiddenSlides>
  <MMClips>0</MMClips>
  <ScaleCrop>false</ScaleCrop>
  <HeadingPairs>
    <vt:vector size="6" baseType="variant">
      <vt:variant>
        <vt:lpstr>Fonts Used</vt:lpstr>
      </vt:variant>
      <vt:variant>
        <vt:i4>16</vt:i4>
      </vt:variant>
      <vt:variant>
        <vt:lpstr>Theme</vt:lpstr>
      </vt:variant>
      <vt:variant>
        <vt:i4>7</vt:i4>
      </vt:variant>
      <vt:variant>
        <vt:lpstr>Slide Titles</vt:lpstr>
      </vt:variant>
      <vt:variant>
        <vt:i4>16</vt:i4>
      </vt:variant>
    </vt:vector>
  </HeadingPairs>
  <TitlesOfParts>
    <vt:vector size="39" baseType="lpstr">
      <vt:lpstr>SimSun</vt:lpstr>
      <vt:lpstr>Arial</vt:lpstr>
      <vt:lpstr>Arial Narrow</vt:lpstr>
      <vt:lpstr>Calibri</vt:lpstr>
      <vt:lpstr>Calibri Light</vt:lpstr>
      <vt:lpstr>Century Gothic</vt:lpstr>
      <vt:lpstr>Consolas</vt:lpstr>
      <vt:lpstr>Constantia</vt:lpstr>
      <vt:lpstr>Corbel</vt:lpstr>
      <vt:lpstr>Tahoma</vt:lpstr>
      <vt:lpstr>Times</vt:lpstr>
      <vt:lpstr>Times New Roman</vt:lpstr>
      <vt:lpstr>timlas (Headings)</vt:lpstr>
      <vt:lpstr>Verdana</vt:lpstr>
      <vt:lpstr>Wingdings</vt:lpstr>
      <vt:lpstr>Wingdings 2</vt:lpstr>
      <vt:lpstr>Office Theme</vt:lpstr>
      <vt:lpstr>Four Seasons 16x9</vt:lpstr>
      <vt:lpstr>Frame</vt:lpstr>
      <vt:lpstr>1_Office Theme</vt:lpstr>
      <vt:lpstr>BizGraphicsBasic</vt:lpstr>
      <vt:lpstr>Mesh</vt:lpstr>
      <vt:lpstr>3_Office Theme</vt:lpstr>
      <vt:lpstr>GIẢNG DẠY TRỰC TUYẾN  (E- LEARNING) MÔN GIÁO DỤC CHÍNH TRỊ  TẠI TRƯỜNG CAO ĐẲNG LÝ TỰ TRỌNG TRONG  CMCN 4.0</vt:lpstr>
      <vt:lpstr>LỜI MỞ ĐẦU</vt:lpstr>
      <vt:lpstr>Nội dung </vt:lpstr>
      <vt:lpstr>1. Khái quát về về giảng dạy trực tuyến (E-learning)</vt:lpstr>
      <vt:lpstr>Slide 2</vt:lpstr>
      <vt:lpstr>PowerPoint Presentation</vt:lpstr>
      <vt:lpstr>Cơ hội: GV được tiếp cận với các phần mềm đào tạo trực tuyến của trường, </vt:lpstr>
      <vt:lpstr>Cơ hội: Thứ hai, giảng viên giảng dạy năng động hơn trong quá trình làm việc, được tiếp cận với một môi trường làm việc mới, không gian và cảm xúc giảng dạy mới</vt:lpstr>
      <vt:lpstr>Cơ hội: Bất kỳ không gian nào người học và người dạy vẫn có thể gặp nhau trao đổi nội dung học tập thông qua internet.</vt:lpstr>
      <vt:lpstr>Cơ hôi Trước khi bắt đầu giờ dạy môn giáo dục chính trị giảng viên và người học được tham gia buổi dạy thử</vt:lpstr>
      <vt:lpstr>Thách thức</vt:lpstr>
      <vt:lpstr>Thách thức (tt)</vt:lpstr>
      <vt:lpstr>Giải pháp </vt:lpstr>
      <vt:lpstr>Giải pháp (tt)</vt:lpstr>
      <vt:lpstr>PowerPoint Presentation</vt:lpstr>
      <vt:lpstr>PowerPoint Presentation</vt:lpstr>
    </vt:vector>
  </TitlesOfParts>
  <Manager/>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2020-06-18T07:50:33Z</dcterms:created>
  <dcterms:modified xsi:type="dcterms:W3CDTF">2020-06-19T04:20:37Z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0x01010079F111ED35F8CC479449609E8A0923A6</vt:lpwstr>
  </property>
</Properties>
</file>